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57" r:id="rId2"/>
    <p:sldId id="259" r:id="rId3"/>
  </p:sldIdLst>
  <p:sldSz cx="9901238" cy="7380288"/>
  <p:notesSz cx="7099300" cy="10234613"/>
  <p:defaultTextStyle>
    <a:defPPr>
      <a:defRPr lang="ja-JP"/>
    </a:defPPr>
    <a:lvl1pPr marL="0" algn="l" defTabSz="987461" rtl="0" eaLnBrk="1" latinLnBrk="0" hangingPunct="1">
      <a:defRPr kumimoji="1" sz="1900" kern="1200">
        <a:solidFill>
          <a:schemeClr val="tx1"/>
        </a:solidFill>
        <a:latin typeface="+mn-lt"/>
        <a:ea typeface="+mn-ea"/>
        <a:cs typeface="+mn-cs"/>
      </a:defRPr>
    </a:lvl1pPr>
    <a:lvl2pPr marL="493730" algn="l" defTabSz="987461" rtl="0" eaLnBrk="1" latinLnBrk="0" hangingPunct="1">
      <a:defRPr kumimoji="1" sz="1900" kern="1200">
        <a:solidFill>
          <a:schemeClr val="tx1"/>
        </a:solidFill>
        <a:latin typeface="+mn-lt"/>
        <a:ea typeface="+mn-ea"/>
        <a:cs typeface="+mn-cs"/>
      </a:defRPr>
    </a:lvl2pPr>
    <a:lvl3pPr marL="987461" algn="l" defTabSz="987461" rtl="0" eaLnBrk="1" latinLnBrk="0" hangingPunct="1">
      <a:defRPr kumimoji="1" sz="1900" kern="1200">
        <a:solidFill>
          <a:schemeClr val="tx1"/>
        </a:solidFill>
        <a:latin typeface="+mn-lt"/>
        <a:ea typeface="+mn-ea"/>
        <a:cs typeface="+mn-cs"/>
      </a:defRPr>
    </a:lvl3pPr>
    <a:lvl4pPr marL="1481191" algn="l" defTabSz="987461" rtl="0" eaLnBrk="1" latinLnBrk="0" hangingPunct="1">
      <a:defRPr kumimoji="1" sz="1900" kern="1200">
        <a:solidFill>
          <a:schemeClr val="tx1"/>
        </a:solidFill>
        <a:latin typeface="+mn-lt"/>
        <a:ea typeface="+mn-ea"/>
        <a:cs typeface="+mn-cs"/>
      </a:defRPr>
    </a:lvl4pPr>
    <a:lvl5pPr marL="1974921" algn="l" defTabSz="987461" rtl="0" eaLnBrk="1" latinLnBrk="0" hangingPunct="1">
      <a:defRPr kumimoji="1" sz="1900" kern="1200">
        <a:solidFill>
          <a:schemeClr val="tx1"/>
        </a:solidFill>
        <a:latin typeface="+mn-lt"/>
        <a:ea typeface="+mn-ea"/>
        <a:cs typeface="+mn-cs"/>
      </a:defRPr>
    </a:lvl5pPr>
    <a:lvl6pPr marL="2468651" algn="l" defTabSz="987461" rtl="0" eaLnBrk="1" latinLnBrk="0" hangingPunct="1">
      <a:defRPr kumimoji="1" sz="1900" kern="1200">
        <a:solidFill>
          <a:schemeClr val="tx1"/>
        </a:solidFill>
        <a:latin typeface="+mn-lt"/>
        <a:ea typeface="+mn-ea"/>
        <a:cs typeface="+mn-cs"/>
      </a:defRPr>
    </a:lvl6pPr>
    <a:lvl7pPr marL="2962382" algn="l" defTabSz="987461" rtl="0" eaLnBrk="1" latinLnBrk="0" hangingPunct="1">
      <a:defRPr kumimoji="1" sz="1900" kern="1200">
        <a:solidFill>
          <a:schemeClr val="tx1"/>
        </a:solidFill>
        <a:latin typeface="+mn-lt"/>
        <a:ea typeface="+mn-ea"/>
        <a:cs typeface="+mn-cs"/>
      </a:defRPr>
    </a:lvl7pPr>
    <a:lvl8pPr marL="3456112" algn="l" defTabSz="987461" rtl="0" eaLnBrk="1" latinLnBrk="0" hangingPunct="1">
      <a:defRPr kumimoji="1" sz="1900" kern="1200">
        <a:solidFill>
          <a:schemeClr val="tx1"/>
        </a:solidFill>
        <a:latin typeface="+mn-lt"/>
        <a:ea typeface="+mn-ea"/>
        <a:cs typeface="+mn-cs"/>
      </a:defRPr>
    </a:lvl8pPr>
    <a:lvl9pPr marL="3949842" algn="l" defTabSz="987461"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5">
          <p15:clr>
            <a:srgbClr val="A4A3A4"/>
          </p15:clr>
        </p15:guide>
        <p15:guide id="2" pos="3119">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40" autoAdjust="0"/>
    <p:restoredTop sz="86446" autoAdjust="0"/>
  </p:normalViewPr>
  <p:slideViewPr>
    <p:cSldViewPr>
      <p:cViewPr varScale="1">
        <p:scale>
          <a:sx n="66" d="100"/>
          <a:sy n="66" d="100"/>
        </p:scale>
        <p:origin x="1488" y="72"/>
      </p:cViewPr>
      <p:guideLst>
        <p:guide orient="horz" pos="2325"/>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3300" y="-7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3076143" cy="511649"/>
          </a:xfrm>
          <a:prstGeom prst="rect">
            <a:avLst/>
          </a:prstGeom>
        </p:spPr>
        <p:txBody>
          <a:bodyPr vert="horz" lIns="94632" tIns="47316" rIns="94632" bIns="4731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1504" y="0"/>
            <a:ext cx="3076143" cy="511649"/>
          </a:xfrm>
          <a:prstGeom prst="rect">
            <a:avLst/>
          </a:prstGeom>
        </p:spPr>
        <p:txBody>
          <a:bodyPr vert="horz" lIns="94632" tIns="47316" rIns="94632" bIns="47316" rtlCol="0"/>
          <a:lstStyle>
            <a:lvl1pPr algn="r">
              <a:defRPr sz="1200"/>
            </a:lvl1pPr>
          </a:lstStyle>
          <a:p>
            <a:fld id="{863197E2-A02F-4C81-A9E8-E7F3A0FA3106}" type="datetimeFigureOut">
              <a:rPr kumimoji="1" lang="ja-JP" altLang="en-US" smtClean="0"/>
              <a:pPr/>
              <a:t>2019/6/28</a:t>
            </a:fld>
            <a:endParaRPr kumimoji="1" lang="ja-JP" altLang="en-US"/>
          </a:p>
        </p:txBody>
      </p:sp>
      <p:sp>
        <p:nvSpPr>
          <p:cNvPr id="4" name="フッター プレースホルダ 3"/>
          <p:cNvSpPr>
            <a:spLocks noGrp="1"/>
          </p:cNvSpPr>
          <p:nvPr>
            <p:ph type="ftr" sz="quarter" idx="2"/>
          </p:nvPr>
        </p:nvSpPr>
        <p:spPr>
          <a:xfrm>
            <a:off x="1" y="9721330"/>
            <a:ext cx="3076143" cy="511648"/>
          </a:xfrm>
          <a:prstGeom prst="rect">
            <a:avLst/>
          </a:prstGeom>
        </p:spPr>
        <p:txBody>
          <a:bodyPr vert="horz" lIns="94632" tIns="47316" rIns="94632" bIns="4731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1504" y="9721330"/>
            <a:ext cx="3076143" cy="511648"/>
          </a:xfrm>
          <a:prstGeom prst="rect">
            <a:avLst/>
          </a:prstGeom>
        </p:spPr>
        <p:txBody>
          <a:bodyPr vert="horz" lIns="94632" tIns="47316" rIns="94632" bIns="47316" rtlCol="0" anchor="b"/>
          <a:lstStyle>
            <a:lvl1pPr algn="r">
              <a:defRPr sz="1200"/>
            </a:lvl1pPr>
          </a:lstStyle>
          <a:p>
            <a:fld id="{301770AE-C99B-4080-BA42-67E0A84B93A0}" type="slidenum">
              <a:rPr kumimoji="1" lang="ja-JP" altLang="en-US" smtClean="0"/>
              <a:pPr/>
              <a:t>‹#›</a:t>
            </a:fld>
            <a:endParaRPr kumimoji="1" lang="ja-JP" altLang="en-US"/>
          </a:p>
        </p:txBody>
      </p:sp>
    </p:spTree>
    <p:extLst>
      <p:ext uri="{BB962C8B-B14F-4D97-AF65-F5344CB8AC3E}">
        <p14:creationId xmlns:p14="http://schemas.microsoft.com/office/powerpoint/2010/main" val="441043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3076364" cy="511731"/>
          </a:xfrm>
          <a:prstGeom prst="rect">
            <a:avLst/>
          </a:prstGeom>
        </p:spPr>
        <p:txBody>
          <a:bodyPr vert="horz" lIns="94632" tIns="47316" rIns="94632" bIns="47316" rtlCol="0"/>
          <a:lstStyle>
            <a:lvl1pPr algn="l">
              <a:defRPr sz="1200">
                <a:latin typeface="ＭＳ Ｐゴシック" pitchFamily="50" charset="-128"/>
                <a:ea typeface="ＭＳ Ｐゴシック" pitchFamily="50" charset="-128"/>
              </a:defRPr>
            </a:lvl1pPr>
          </a:lstStyle>
          <a:p>
            <a:endParaRPr lang="ja-JP" altLang="en-US"/>
          </a:p>
        </p:txBody>
      </p:sp>
      <p:sp>
        <p:nvSpPr>
          <p:cNvPr id="3" name="日付プレースホルダ 2"/>
          <p:cNvSpPr>
            <a:spLocks noGrp="1"/>
          </p:cNvSpPr>
          <p:nvPr>
            <p:ph type="dt" idx="1"/>
          </p:nvPr>
        </p:nvSpPr>
        <p:spPr>
          <a:xfrm>
            <a:off x="3324356" y="1"/>
            <a:ext cx="2156783" cy="511731"/>
          </a:xfrm>
          <a:prstGeom prst="rect">
            <a:avLst/>
          </a:prstGeom>
        </p:spPr>
        <p:txBody>
          <a:bodyPr vert="horz" lIns="94632" tIns="47316" rIns="94632" bIns="47316" rtlCol="0"/>
          <a:lstStyle>
            <a:lvl1pPr algn="r">
              <a:defRPr sz="1200">
                <a:latin typeface="ＭＳ Ｐゴシック" pitchFamily="50" charset="-128"/>
                <a:ea typeface="ＭＳ Ｐゴシック" pitchFamily="50" charset="-128"/>
              </a:defRPr>
            </a:lvl1pPr>
          </a:lstStyle>
          <a:p>
            <a:fld id="{3A52A93A-4768-49C7-8518-DBE5E48023AB}" type="datetimeFigureOut">
              <a:rPr lang="ja-JP" altLang="en-US" smtClean="0"/>
              <a:pPr/>
              <a:t>2019/6/28</a:t>
            </a:fld>
            <a:endParaRPr lang="ja-JP" altLang="en-US"/>
          </a:p>
        </p:txBody>
      </p:sp>
      <p:sp>
        <p:nvSpPr>
          <p:cNvPr id="4" name="スライド イメージ プレースホルダ 3"/>
          <p:cNvSpPr>
            <a:spLocks noGrp="1" noRot="1" noChangeAspect="1"/>
          </p:cNvSpPr>
          <p:nvPr>
            <p:ph type="sldImg" idx="2"/>
          </p:nvPr>
        </p:nvSpPr>
        <p:spPr>
          <a:xfrm>
            <a:off x="739775" y="1150938"/>
            <a:ext cx="5619750" cy="4189412"/>
          </a:xfrm>
          <a:prstGeom prst="rect">
            <a:avLst/>
          </a:prstGeom>
          <a:noFill/>
          <a:ln w="3175">
            <a:solidFill>
              <a:srgbClr val="6A6A6A"/>
            </a:solidFill>
          </a:ln>
        </p:spPr>
        <p:txBody>
          <a:bodyPr vert="horz" lIns="94632" tIns="47316" rIns="94632" bIns="47316" rtlCol="0" anchor="ctr"/>
          <a:lstStyle/>
          <a:p>
            <a:endParaRPr lang="ja-JP" altLang="en-US"/>
          </a:p>
        </p:txBody>
      </p:sp>
      <p:sp>
        <p:nvSpPr>
          <p:cNvPr id="6" name="フッター プレースホルダ 5"/>
          <p:cNvSpPr>
            <a:spLocks noGrp="1"/>
          </p:cNvSpPr>
          <p:nvPr>
            <p:ph type="ftr" sz="quarter" idx="4"/>
          </p:nvPr>
        </p:nvSpPr>
        <p:spPr>
          <a:xfrm>
            <a:off x="3174161" y="9929877"/>
            <a:ext cx="3304308" cy="215142"/>
          </a:xfrm>
          <a:prstGeom prst="rect">
            <a:avLst/>
          </a:prstGeom>
        </p:spPr>
        <p:txBody>
          <a:bodyPr vert="horz" wrap="none" lIns="0" tIns="0" rIns="0" bIns="0" rtlCol="0" anchor="ctr" anchorCtr="0"/>
          <a:lstStyle>
            <a:lvl1pPr algn="r" fontAlgn="ctr" hangingPunct="0">
              <a:defRPr sz="800">
                <a:solidFill>
                  <a:schemeClr val="tx1"/>
                </a:solidFill>
                <a:latin typeface="ＭＳ Ｐゴシック" pitchFamily="50" charset="-128"/>
                <a:ea typeface="ＭＳ Ｐゴシック" pitchFamily="50" charset="-128"/>
              </a:defRPr>
            </a:lvl1pPr>
          </a:lstStyle>
          <a:p>
            <a:endParaRPr lang="ja-JP" altLang="en-US" dirty="0"/>
          </a:p>
        </p:txBody>
      </p:sp>
      <p:sp>
        <p:nvSpPr>
          <p:cNvPr id="8" name="ノート プレースホルダ 4"/>
          <p:cNvSpPr>
            <a:spLocks noGrp="1"/>
          </p:cNvSpPr>
          <p:nvPr>
            <p:ph type="body" sz="quarter" idx="3"/>
          </p:nvPr>
        </p:nvSpPr>
        <p:spPr>
          <a:xfrm>
            <a:off x="921226" y="5710485"/>
            <a:ext cx="5256851" cy="3781507"/>
          </a:xfrm>
          <a:prstGeom prst="rect">
            <a:avLst/>
          </a:prstGeom>
        </p:spPr>
        <p:txBody>
          <a:bodyPr vert="horz" lIns="0" tIns="0" rIns="0" bIns="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grpSp>
        <p:nvGrpSpPr>
          <p:cNvPr id="11" name="グループ化 10"/>
          <p:cNvGrpSpPr>
            <a:grpSpLocks noChangeAspect="1"/>
          </p:cNvGrpSpPr>
          <p:nvPr/>
        </p:nvGrpSpPr>
        <p:grpSpPr>
          <a:xfrm>
            <a:off x="5694379" y="93645"/>
            <a:ext cx="1309776" cy="403293"/>
            <a:chOff x="3078163" y="-3006725"/>
            <a:chExt cx="7269162" cy="2266949"/>
          </a:xfrm>
          <a:solidFill>
            <a:srgbClr val="00559A"/>
          </a:solidFill>
        </p:grpSpPr>
        <p:sp>
          <p:nvSpPr>
            <p:cNvPr id="12" name="Freeform 31"/>
            <p:cNvSpPr>
              <a:spLocks/>
            </p:cNvSpPr>
            <p:nvPr userDrawn="1"/>
          </p:nvSpPr>
          <p:spPr bwMode="auto">
            <a:xfrm>
              <a:off x="4949825" y="-3006725"/>
              <a:ext cx="735012" cy="1330325"/>
            </a:xfrm>
            <a:custGeom>
              <a:avLst/>
              <a:gdLst/>
              <a:ahLst/>
              <a:cxnLst>
                <a:cxn ang="0">
                  <a:pos x="567" y="1013"/>
                </a:cxn>
                <a:cxn ang="0">
                  <a:pos x="567" y="1017"/>
                </a:cxn>
                <a:cxn ang="0">
                  <a:pos x="559" y="1025"/>
                </a:cxn>
                <a:cxn ang="0">
                  <a:pos x="555" y="1026"/>
                </a:cxn>
                <a:cxn ang="0">
                  <a:pos x="12" y="1026"/>
                </a:cxn>
                <a:cxn ang="0">
                  <a:pos x="8" y="1025"/>
                </a:cxn>
                <a:cxn ang="0">
                  <a:pos x="0" y="1017"/>
                </a:cxn>
                <a:cxn ang="0">
                  <a:pos x="0" y="1013"/>
                </a:cxn>
                <a:cxn ang="0">
                  <a:pos x="0" y="966"/>
                </a:cxn>
                <a:cxn ang="0">
                  <a:pos x="25" y="940"/>
                </a:cxn>
                <a:cxn ang="0">
                  <a:pos x="69" y="934"/>
                </a:cxn>
                <a:cxn ang="0">
                  <a:pos x="139" y="865"/>
                </a:cxn>
                <a:cxn ang="0">
                  <a:pos x="140" y="835"/>
                </a:cxn>
                <a:cxn ang="0">
                  <a:pos x="141" y="795"/>
                </a:cxn>
                <a:cxn ang="0">
                  <a:pos x="141" y="231"/>
                </a:cxn>
                <a:cxn ang="0">
                  <a:pos x="140" y="191"/>
                </a:cxn>
                <a:cxn ang="0">
                  <a:pos x="139" y="161"/>
                </a:cxn>
                <a:cxn ang="0">
                  <a:pos x="69" y="92"/>
                </a:cxn>
                <a:cxn ang="0">
                  <a:pos x="25" y="86"/>
                </a:cxn>
                <a:cxn ang="0">
                  <a:pos x="0" y="60"/>
                </a:cxn>
                <a:cxn ang="0">
                  <a:pos x="0" y="13"/>
                </a:cxn>
                <a:cxn ang="0">
                  <a:pos x="0" y="9"/>
                </a:cxn>
                <a:cxn ang="0">
                  <a:pos x="8" y="0"/>
                </a:cxn>
                <a:cxn ang="0">
                  <a:pos x="12" y="0"/>
                </a:cxn>
                <a:cxn ang="0">
                  <a:pos x="555" y="0"/>
                </a:cxn>
                <a:cxn ang="0">
                  <a:pos x="559" y="0"/>
                </a:cxn>
                <a:cxn ang="0">
                  <a:pos x="567" y="9"/>
                </a:cxn>
                <a:cxn ang="0">
                  <a:pos x="567" y="13"/>
                </a:cxn>
                <a:cxn ang="0">
                  <a:pos x="567" y="60"/>
                </a:cxn>
                <a:cxn ang="0">
                  <a:pos x="542" y="86"/>
                </a:cxn>
                <a:cxn ang="0">
                  <a:pos x="498" y="92"/>
                </a:cxn>
                <a:cxn ang="0">
                  <a:pos x="428" y="161"/>
                </a:cxn>
                <a:cxn ang="0">
                  <a:pos x="427" y="191"/>
                </a:cxn>
                <a:cxn ang="0">
                  <a:pos x="426" y="231"/>
                </a:cxn>
                <a:cxn ang="0">
                  <a:pos x="426" y="795"/>
                </a:cxn>
                <a:cxn ang="0">
                  <a:pos x="427" y="835"/>
                </a:cxn>
                <a:cxn ang="0">
                  <a:pos x="428" y="865"/>
                </a:cxn>
                <a:cxn ang="0">
                  <a:pos x="498" y="934"/>
                </a:cxn>
                <a:cxn ang="0">
                  <a:pos x="542" y="940"/>
                </a:cxn>
                <a:cxn ang="0">
                  <a:pos x="567" y="966"/>
                </a:cxn>
                <a:cxn ang="0">
                  <a:pos x="567" y="1013"/>
                </a:cxn>
              </a:cxnLst>
              <a:rect l="0" t="0" r="r" b="b"/>
              <a:pathLst>
                <a:path w="567" h="1026">
                  <a:moveTo>
                    <a:pt x="567" y="1013"/>
                  </a:moveTo>
                  <a:cubicBezTo>
                    <a:pt x="567" y="1014"/>
                    <a:pt x="567" y="1017"/>
                    <a:pt x="567" y="1017"/>
                  </a:cubicBezTo>
                  <a:cubicBezTo>
                    <a:pt x="567" y="1022"/>
                    <a:pt x="563" y="1025"/>
                    <a:pt x="559" y="1025"/>
                  </a:cubicBezTo>
                  <a:cubicBezTo>
                    <a:pt x="559" y="1025"/>
                    <a:pt x="556" y="1026"/>
                    <a:pt x="555" y="1026"/>
                  </a:cubicBezTo>
                  <a:cubicBezTo>
                    <a:pt x="555" y="1026"/>
                    <a:pt x="14" y="1026"/>
                    <a:pt x="12" y="1026"/>
                  </a:cubicBezTo>
                  <a:cubicBezTo>
                    <a:pt x="11" y="1026"/>
                    <a:pt x="8" y="1025"/>
                    <a:pt x="8" y="1025"/>
                  </a:cubicBezTo>
                  <a:cubicBezTo>
                    <a:pt x="4" y="1025"/>
                    <a:pt x="0" y="1022"/>
                    <a:pt x="0" y="1017"/>
                  </a:cubicBezTo>
                  <a:cubicBezTo>
                    <a:pt x="0" y="1017"/>
                    <a:pt x="0" y="1014"/>
                    <a:pt x="0" y="1013"/>
                  </a:cubicBezTo>
                  <a:cubicBezTo>
                    <a:pt x="0" y="966"/>
                    <a:pt x="0" y="966"/>
                    <a:pt x="0" y="966"/>
                  </a:cubicBezTo>
                  <a:cubicBezTo>
                    <a:pt x="0" y="952"/>
                    <a:pt x="9" y="941"/>
                    <a:pt x="25" y="940"/>
                  </a:cubicBezTo>
                  <a:cubicBezTo>
                    <a:pt x="37" y="938"/>
                    <a:pt x="56" y="936"/>
                    <a:pt x="69" y="934"/>
                  </a:cubicBezTo>
                  <a:cubicBezTo>
                    <a:pt x="111" y="927"/>
                    <a:pt x="134" y="911"/>
                    <a:pt x="139" y="865"/>
                  </a:cubicBezTo>
                  <a:cubicBezTo>
                    <a:pt x="139" y="857"/>
                    <a:pt x="140" y="835"/>
                    <a:pt x="140" y="835"/>
                  </a:cubicBezTo>
                  <a:cubicBezTo>
                    <a:pt x="141" y="795"/>
                    <a:pt x="141" y="795"/>
                    <a:pt x="141" y="795"/>
                  </a:cubicBezTo>
                  <a:cubicBezTo>
                    <a:pt x="141" y="231"/>
                    <a:pt x="141" y="231"/>
                    <a:pt x="141" y="231"/>
                  </a:cubicBezTo>
                  <a:cubicBezTo>
                    <a:pt x="140" y="191"/>
                    <a:pt x="140" y="191"/>
                    <a:pt x="140" y="191"/>
                  </a:cubicBezTo>
                  <a:cubicBezTo>
                    <a:pt x="140" y="191"/>
                    <a:pt x="139" y="169"/>
                    <a:pt x="139" y="161"/>
                  </a:cubicBezTo>
                  <a:cubicBezTo>
                    <a:pt x="134" y="115"/>
                    <a:pt x="111" y="99"/>
                    <a:pt x="69" y="92"/>
                  </a:cubicBezTo>
                  <a:cubicBezTo>
                    <a:pt x="56" y="90"/>
                    <a:pt x="37" y="88"/>
                    <a:pt x="25" y="86"/>
                  </a:cubicBezTo>
                  <a:cubicBezTo>
                    <a:pt x="9" y="84"/>
                    <a:pt x="0" y="74"/>
                    <a:pt x="0" y="60"/>
                  </a:cubicBezTo>
                  <a:cubicBezTo>
                    <a:pt x="0" y="60"/>
                    <a:pt x="0" y="14"/>
                    <a:pt x="0" y="13"/>
                  </a:cubicBezTo>
                  <a:cubicBezTo>
                    <a:pt x="0" y="12"/>
                    <a:pt x="0" y="9"/>
                    <a:pt x="0" y="9"/>
                  </a:cubicBezTo>
                  <a:cubicBezTo>
                    <a:pt x="0" y="4"/>
                    <a:pt x="4" y="1"/>
                    <a:pt x="8" y="0"/>
                  </a:cubicBezTo>
                  <a:cubicBezTo>
                    <a:pt x="8" y="0"/>
                    <a:pt x="11" y="0"/>
                    <a:pt x="12" y="0"/>
                  </a:cubicBezTo>
                  <a:cubicBezTo>
                    <a:pt x="14" y="0"/>
                    <a:pt x="555" y="0"/>
                    <a:pt x="555" y="0"/>
                  </a:cubicBezTo>
                  <a:cubicBezTo>
                    <a:pt x="556" y="0"/>
                    <a:pt x="559" y="0"/>
                    <a:pt x="559" y="0"/>
                  </a:cubicBezTo>
                  <a:cubicBezTo>
                    <a:pt x="563" y="1"/>
                    <a:pt x="567" y="4"/>
                    <a:pt x="567" y="9"/>
                  </a:cubicBezTo>
                  <a:cubicBezTo>
                    <a:pt x="567" y="9"/>
                    <a:pt x="567" y="12"/>
                    <a:pt x="567" y="13"/>
                  </a:cubicBezTo>
                  <a:cubicBezTo>
                    <a:pt x="567" y="60"/>
                    <a:pt x="567" y="60"/>
                    <a:pt x="567" y="60"/>
                  </a:cubicBezTo>
                  <a:cubicBezTo>
                    <a:pt x="567" y="74"/>
                    <a:pt x="558" y="84"/>
                    <a:pt x="542" y="86"/>
                  </a:cubicBezTo>
                  <a:cubicBezTo>
                    <a:pt x="530" y="88"/>
                    <a:pt x="510" y="90"/>
                    <a:pt x="498" y="92"/>
                  </a:cubicBezTo>
                  <a:cubicBezTo>
                    <a:pt x="456" y="99"/>
                    <a:pt x="433" y="115"/>
                    <a:pt x="428" y="161"/>
                  </a:cubicBezTo>
                  <a:cubicBezTo>
                    <a:pt x="428" y="169"/>
                    <a:pt x="427" y="191"/>
                    <a:pt x="427" y="191"/>
                  </a:cubicBezTo>
                  <a:cubicBezTo>
                    <a:pt x="426" y="231"/>
                    <a:pt x="426" y="231"/>
                    <a:pt x="426" y="231"/>
                  </a:cubicBezTo>
                  <a:cubicBezTo>
                    <a:pt x="426" y="795"/>
                    <a:pt x="426" y="795"/>
                    <a:pt x="426" y="795"/>
                  </a:cubicBezTo>
                  <a:cubicBezTo>
                    <a:pt x="427" y="835"/>
                    <a:pt x="427" y="835"/>
                    <a:pt x="427" y="835"/>
                  </a:cubicBezTo>
                  <a:cubicBezTo>
                    <a:pt x="427" y="835"/>
                    <a:pt x="428" y="857"/>
                    <a:pt x="428" y="865"/>
                  </a:cubicBezTo>
                  <a:cubicBezTo>
                    <a:pt x="433" y="911"/>
                    <a:pt x="456" y="927"/>
                    <a:pt x="498" y="934"/>
                  </a:cubicBezTo>
                  <a:cubicBezTo>
                    <a:pt x="510" y="936"/>
                    <a:pt x="530" y="938"/>
                    <a:pt x="542" y="940"/>
                  </a:cubicBezTo>
                  <a:cubicBezTo>
                    <a:pt x="558" y="941"/>
                    <a:pt x="567" y="952"/>
                    <a:pt x="567" y="966"/>
                  </a:cubicBezTo>
                  <a:lnTo>
                    <a:pt x="567" y="101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 name="Freeform 32"/>
            <p:cNvSpPr>
              <a:spLocks/>
            </p:cNvSpPr>
            <p:nvPr userDrawn="1"/>
          </p:nvSpPr>
          <p:spPr bwMode="auto">
            <a:xfrm>
              <a:off x="5886450" y="-3006725"/>
              <a:ext cx="1655762" cy="1330325"/>
            </a:xfrm>
            <a:custGeom>
              <a:avLst/>
              <a:gdLst/>
              <a:ahLst/>
              <a:cxnLst>
                <a:cxn ang="0">
                  <a:pos x="709" y="1017"/>
                </a:cxn>
                <a:cxn ang="0">
                  <a:pos x="722" y="1026"/>
                </a:cxn>
                <a:cxn ang="0">
                  <a:pos x="1268" y="1025"/>
                </a:cxn>
                <a:cxn ang="0">
                  <a:pos x="1277" y="1013"/>
                </a:cxn>
                <a:cxn ang="0">
                  <a:pos x="1251" y="940"/>
                </a:cxn>
                <a:cxn ang="0">
                  <a:pos x="1138" y="865"/>
                </a:cxn>
                <a:cxn ang="0">
                  <a:pos x="1136" y="795"/>
                </a:cxn>
                <a:cxn ang="0">
                  <a:pos x="1136" y="191"/>
                </a:cxn>
                <a:cxn ang="0">
                  <a:pos x="1207" y="92"/>
                </a:cxn>
                <a:cxn ang="0">
                  <a:pos x="1277" y="60"/>
                </a:cxn>
                <a:cxn ang="0">
                  <a:pos x="1277" y="9"/>
                </a:cxn>
                <a:cxn ang="0">
                  <a:pos x="1264" y="0"/>
                </a:cxn>
                <a:cxn ang="0">
                  <a:pos x="718" y="0"/>
                </a:cxn>
                <a:cxn ang="0">
                  <a:pos x="709" y="13"/>
                </a:cxn>
                <a:cxn ang="0">
                  <a:pos x="734" y="86"/>
                </a:cxn>
                <a:cxn ang="0">
                  <a:pos x="848" y="161"/>
                </a:cxn>
                <a:cxn ang="0">
                  <a:pos x="850" y="231"/>
                </a:cxn>
                <a:cxn ang="0">
                  <a:pos x="427" y="426"/>
                </a:cxn>
                <a:cxn ang="0">
                  <a:pos x="428" y="191"/>
                </a:cxn>
                <a:cxn ang="0">
                  <a:pos x="498" y="92"/>
                </a:cxn>
                <a:cxn ang="0">
                  <a:pos x="568" y="60"/>
                </a:cxn>
                <a:cxn ang="0">
                  <a:pos x="568" y="9"/>
                </a:cxn>
                <a:cxn ang="0">
                  <a:pos x="555" y="0"/>
                </a:cxn>
                <a:cxn ang="0">
                  <a:pos x="9" y="0"/>
                </a:cxn>
                <a:cxn ang="0">
                  <a:pos x="0" y="13"/>
                </a:cxn>
                <a:cxn ang="0">
                  <a:pos x="26" y="86"/>
                </a:cxn>
                <a:cxn ang="0">
                  <a:pos x="139" y="161"/>
                </a:cxn>
                <a:cxn ang="0">
                  <a:pos x="141" y="231"/>
                </a:cxn>
                <a:cxn ang="0">
                  <a:pos x="141" y="835"/>
                </a:cxn>
                <a:cxn ang="0">
                  <a:pos x="70" y="934"/>
                </a:cxn>
                <a:cxn ang="0">
                  <a:pos x="0" y="966"/>
                </a:cxn>
                <a:cxn ang="0">
                  <a:pos x="1" y="1017"/>
                </a:cxn>
                <a:cxn ang="0">
                  <a:pos x="13" y="1026"/>
                </a:cxn>
                <a:cxn ang="0">
                  <a:pos x="559" y="1025"/>
                </a:cxn>
                <a:cxn ang="0">
                  <a:pos x="568" y="1013"/>
                </a:cxn>
                <a:cxn ang="0">
                  <a:pos x="543" y="940"/>
                </a:cxn>
                <a:cxn ang="0">
                  <a:pos x="429" y="865"/>
                </a:cxn>
                <a:cxn ang="0">
                  <a:pos x="427" y="795"/>
                </a:cxn>
                <a:cxn ang="0">
                  <a:pos x="850" y="579"/>
                </a:cxn>
                <a:cxn ang="0">
                  <a:pos x="849" y="835"/>
                </a:cxn>
                <a:cxn ang="0">
                  <a:pos x="779" y="934"/>
                </a:cxn>
                <a:cxn ang="0">
                  <a:pos x="709" y="966"/>
                </a:cxn>
              </a:cxnLst>
              <a:rect l="0" t="0" r="r" b="b"/>
              <a:pathLst>
                <a:path w="1277" h="1026">
                  <a:moveTo>
                    <a:pt x="709" y="1013"/>
                  </a:moveTo>
                  <a:cubicBezTo>
                    <a:pt x="709" y="1014"/>
                    <a:pt x="709" y="1017"/>
                    <a:pt x="709" y="1017"/>
                  </a:cubicBezTo>
                  <a:cubicBezTo>
                    <a:pt x="709" y="1022"/>
                    <a:pt x="713" y="1025"/>
                    <a:pt x="718" y="1025"/>
                  </a:cubicBezTo>
                  <a:cubicBezTo>
                    <a:pt x="718" y="1025"/>
                    <a:pt x="720" y="1026"/>
                    <a:pt x="722" y="1026"/>
                  </a:cubicBezTo>
                  <a:cubicBezTo>
                    <a:pt x="723" y="1026"/>
                    <a:pt x="1264" y="1026"/>
                    <a:pt x="1264" y="1026"/>
                  </a:cubicBezTo>
                  <a:cubicBezTo>
                    <a:pt x="1265" y="1026"/>
                    <a:pt x="1268" y="1025"/>
                    <a:pt x="1268" y="1025"/>
                  </a:cubicBezTo>
                  <a:cubicBezTo>
                    <a:pt x="1273" y="1025"/>
                    <a:pt x="1277" y="1022"/>
                    <a:pt x="1277" y="1017"/>
                  </a:cubicBezTo>
                  <a:cubicBezTo>
                    <a:pt x="1277" y="1017"/>
                    <a:pt x="1277" y="1014"/>
                    <a:pt x="1277" y="1013"/>
                  </a:cubicBezTo>
                  <a:cubicBezTo>
                    <a:pt x="1277" y="966"/>
                    <a:pt x="1277" y="966"/>
                    <a:pt x="1277" y="966"/>
                  </a:cubicBezTo>
                  <a:cubicBezTo>
                    <a:pt x="1277" y="952"/>
                    <a:pt x="1267" y="941"/>
                    <a:pt x="1251" y="940"/>
                  </a:cubicBezTo>
                  <a:cubicBezTo>
                    <a:pt x="1240" y="938"/>
                    <a:pt x="1220" y="936"/>
                    <a:pt x="1207" y="934"/>
                  </a:cubicBezTo>
                  <a:cubicBezTo>
                    <a:pt x="1166" y="927"/>
                    <a:pt x="1142" y="911"/>
                    <a:pt x="1138" y="865"/>
                  </a:cubicBezTo>
                  <a:cubicBezTo>
                    <a:pt x="1137" y="857"/>
                    <a:pt x="1136" y="835"/>
                    <a:pt x="1136" y="835"/>
                  </a:cubicBezTo>
                  <a:cubicBezTo>
                    <a:pt x="1136" y="795"/>
                    <a:pt x="1136" y="795"/>
                    <a:pt x="1136" y="795"/>
                  </a:cubicBezTo>
                  <a:cubicBezTo>
                    <a:pt x="1136" y="231"/>
                    <a:pt x="1136" y="231"/>
                    <a:pt x="1136" y="231"/>
                  </a:cubicBezTo>
                  <a:cubicBezTo>
                    <a:pt x="1136" y="191"/>
                    <a:pt x="1136" y="191"/>
                    <a:pt x="1136" y="191"/>
                  </a:cubicBezTo>
                  <a:cubicBezTo>
                    <a:pt x="1136" y="191"/>
                    <a:pt x="1137" y="169"/>
                    <a:pt x="1138" y="161"/>
                  </a:cubicBezTo>
                  <a:cubicBezTo>
                    <a:pt x="1142" y="115"/>
                    <a:pt x="1166" y="99"/>
                    <a:pt x="1207" y="92"/>
                  </a:cubicBezTo>
                  <a:cubicBezTo>
                    <a:pt x="1220" y="90"/>
                    <a:pt x="1240" y="88"/>
                    <a:pt x="1251" y="86"/>
                  </a:cubicBezTo>
                  <a:cubicBezTo>
                    <a:pt x="1267" y="84"/>
                    <a:pt x="1277" y="74"/>
                    <a:pt x="1277" y="60"/>
                  </a:cubicBezTo>
                  <a:cubicBezTo>
                    <a:pt x="1277" y="13"/>
                    <a:pt x="1277" y="13"/>
                    <a:pt x="1277" y="13"/>
                  </a:cubicBezTo>
                  <a:cubicBezTo>
                    <a:pt x="1277" y="12"/>
                    <a:pt x="1277" y="9"/>
                    <a:pt x="1277" y="9"/>
                  </a:cubicBezTo>
                  <a:cubicBezTo>
                    <a:pt x="1277" y="4"/>
                    <a:pt x="1273" y="1"/>
                    <a:pt x="1268" y="0"/>
                  </a:cubicBezTo>
                  <a:cubicBezTo>
                    <a:pt x="1268" y="0"/>
                    <a:pt x="1265" y="0"/>
                    <a:pt x="1264" y="0"/>
                  </a:cubicBezTo>
                  <a:cubicBezTo>
                    <a:pt x="1264" y="0"/>
                    <a:pt x="723" y="0"/>
                    <a:pt x="722" y="0"/>
                  </a:cubicBezTo>
                  <a:cubicBezTo>
                    <a:pt x="720" y="0"/>
                    <a:pt x="718" y="0"/>
                    <a:pt x="718" y="0"/>
                  </a:cubicBezTo>
                  <a:cubicBezTo>
                    <a:pt x="713" y="1"/>
                    <a:pt x="709" y="4"/>
                    <a:pt x="709" y="9"/>
                  </a:cubicBezTo>
                  <a:cubicBezTo>
                    <a:pt x="709" y="9"/>
                    <a:pt x="709" y="12"/>
                    <a:pt x="709" y="13"/>
                  </a:cubicBezTo>
                  <a:cubicBezTo>
                    <a:pt x="709" y="14"/>
                    <a:pt x="709" y="60"/>
                    <a:pt x="709" y="60"/>
                  </a:cubicBezTo>
                  <a:cubicBezTo>
                    <a:pt x="709" y="74"/>
                    <a:pt x="719" y="84"/>
                    <a:pt x="734" y="86"/>
                  </a:cubicBezTo>
                  <a:cubicBezTo>
                    <a:pt x="746" y="88"/>
                    <a:pt x="766" y="90"/>
                    <a:pt x="779" y="92"/>
                  </a:cubicBezTo>
                  <a:cubicBezTo>
                    <a:pt x="820" y="99"/>
                    <a:pt x="844" y="115"/>
                    <a:pt x="848" y="161"/>
                  </a:cubicBezTo>
                  <a:cubicBezTo>
                    <a:pt x="849" y="169"/>
                    <a:pt x="849" y="191"/>
                    <a:pt x="849" y="191"/>
                  </a:cubicBezTo>
                  <a:cubicBezTo>
                    <a:pt x="850" y="231"/>
                    <a:pt x="850" y="231"/>
                    <a:pt x="850" y="231"/>
                  </a:cubicBezTo>
                  <a:cubicBezTo>
                    <a:pt x="850" y="426"/>
                    <a:pt x="850" y="426"/>
                    <a:pt x="850" y="426"/>
                  </a:cubicBezTo>
                  <a:cubicBezTo>
                    <a:pt x="427" y="426"/>
                    <a:pt x="427" y="426"/>
                    <a:pt x="427" y="426"/>
                  </a:cubicBezTo>
                  <a:cubicBezTo>
                    <a:pt x="427" y="231"/>
                    <a:pt x="427" y="231"/>
                    <a:pt x="427" y="231"/>
                  </a:cubicBezTo>
                  <a:cubicBezTo>
                    <a:pt x="428" y="191"/>
                    <a:pt x="428" y="191"/>
                    <a:pt x="428" y="191"/>
                  </a:cubicBezTo>
                  <a:cubicBezTo>
                    <a:pt x="428" y="191"/>
                    <a:pt x="428" y="169"/>
                    <a:pt x="429" y="161"/>
                  </a:cubicBezTo>
                  <a:cubicBezTo>
                    <a:pt x="433" y="115"/>
                    <a:pt x="457" y="99"/>
                    <a:pt x="498" y="92"/>
                  </a:cubicBezTo>
                  <a:cubicBezTo>
                    <a:pt x="511" y="90"/>
                    <a:pt x="531" y="88"/>
                    <a:pt x="543" y="86"/>
                  </a:cubicBezTo>
                  <a:cubicBezTo>
                    <a:pt x="558" y="84"/>
                    <a:pt x="568" y="74"/>
                    <a:pt x="568" y="60"/>
                  </a:cubicBezTo>
                  <a:cubicBezTo>
                    <a:pt x="568" y="13"/>
                    <a:pt x="568" y="13"/>
                    <a:pt x="568" y="13"/>
                  </a:cubicBezTo>
                  <a:cubicBezTo>
                    <a:pt x="568" y="12"/>
                    <a:pt x="568" y="9"/>
                    <a:pt x="568" y="9"/>
                  </a:cubicBezTo>
                  <a:cubicBezTo>
                    <a:pt x="568" y="4"/>
                    <a:pt x="564" y="1"/>
                    <a:pt x="559" y="0"/>
                  </a:cubicBezTo>
                  <a:cubicBezTo>
                    <a:pt x="559" y="0"/>
                    <a:pt x="557" y="0"/>
                    <a:pt x="555" y="0"/>
                  </a:cubicBezTo>
                  <a:cubicBezTo>
                    <a:pt x="555" y="0"/>
                    <a:pt x="14" y="0"/>
                    <a:pt x="13" y="0"/>
                  </a:cubicBezTo>
                  <a:cubicBezTo>
                    <a:pt x="12" y="0"/>
                    <a:pt x="9" y="0"/>
                    <a:pt x="9" y="0"/>
                  </a:cubicBezTo>
                  <a:cubicBezTo>
                    <a:pt x="4" y="1"/>
                    <a:pt x="1" y="4"/>
                    <a:pt x="1" y="9"/>
                  </a:cubicBezTo>
                  <a:cubicBezTo>
                    <a:pt x="1" y="9"/>
                    <a:pt x="0" y="12"/>
                    <a:pt x="0" y="13"/>
                  </a:cubicBezTo>
                  <a:cubicBezTo>
                    <a:pt x="0" y="14"/>
                    <a:pt x="0" y="60"/>
                    <a:pt x="0" y="60"/>
                  </a:cubicBezTo>
                  <a:cubicBezTo>
                    <a:pt x="0" y="74"/>
                    <a:pt x="10" y="84"/>
                    <a:pt x="26" y="86"/>
                  </a:cubicBezTo>
                  <a:cubicBezTo>
                    <a:pt x="38" y="88"/>
                    <a:pt x="57" y="90"/>
                    <a:pt x="70" y="92"/>
                  </a:cubicBezTo>
                  <a:cubicBezTo>
                    <a:pt x="112" y="99"/>
                    <a:pt x="135" y="115"/>
                    <a:pt x="139" y="161"/>
                  </a:cubicBezTo>
                  <a:cubicBezTo>
                    <a:pt x="140" y="169"/>
                    <a:pt x="141" y="191"/>
                    <a:pt x="141" y="191"/>
                  </a:cubicBezTo>
                  <a:cubicBezTo>
                    <a:pt x="141" y="231"/>
                    <a:pt x="141" y="231"/>
                    <a:pt x="141" y="231"/>
                  </a:cubicBezTo>
                  <a:cubicBezTo>
                    <a:pt x="141" y="795"/>
                    <a:pt x="141" y="795"/>
                    <a:pt x="141" y="795"/>
                  </a:cubicBezTo>
                  <a:cubicBezTo>
                    <a:pt x="141" y="835"/>
                    <a:pt x="141" y="835"/>
                    <a:pt x="141" y="835"/>
                  </a:cubicBezTo>
                  <a:cubicBezTo>
                    <a:pt x="141" y="835"/>
                    <a:pt x="140" y="857"/>
                    <a:pt x="139" y="865"/>
                  </a:cubicBezTo>
                  <a:cubicBezTo>
                    <a:pt x="135" y="911"/>
                    <a:pt x="112" y="927"/>
                    <a:pt x="70" y="934"/>
                  </a:cubicBezTo>
                  <a:cubicBezTo>
                    <a:pt x="57" y="936"/>
                    <a:pt x="38" y="938"/>
                    <a:pt x="26" y="940"/>
                  </a:cubicBezTo>
                  <a:cubicBezTo>
                    <a:pt x="10" y="941"/>
                    <a:pt x="0" y="952"/>
                    <a:pt x="0" y="966"/>
                  </a:cubicBezTo>
                  <a:cubicBezTo>
                    <a:pt x="0" y="966"/>
                    <a:pt x="0" y="1012"/>
                    <a:pt x="0" y="1013"/>
                  </a:cubicBezTo>
                  <a:cubicBezTo>
                    <a:pt x="0" y="1014"/>
                    <a:pt x="1" y="1017"/>
                    <a:pt x="1" y="1017"/>
                  </a:cubicBezTo>
                  <a:cubicBezTo>
                    <a:pt x="1" y="1022"/>
                    <a:pt x="4" y="1025"/>
                    <a:pt x="9" y="1025"/>
                  </a:cubicBezTo>
                  <a:cubicBezTo>
                    <a:pt x="9" y="1025"/>
                    <a:pt x="12" y="1026"/>
                    <a:pt x="13" y="1026"/>
                  </a:cubicBezTo>
                  <a:cubicBezTo>
                    <a:pt x="14" y="1026"/>
                    <a:pt x="555" y="1026"/>
                    <a:pt x="555" y="1026"/>
                  </a:cubicBezTo>
                  <a:cubicBezTo>
                    <a:pt x="557" y="1026"/>
                    <a:pt x="559" y="1025"/>
                    <a:pt x="559" y="1025"/>
                  </a:cubicBezTo>
                  <a:cubicBezTo>
                    <a:pt x="564" y="1025"/>
                    <a:pt x="568" y="1022"/>
                    <a:pt x="568" y="1017"/>
                  </a:cubicBezTo>
                  <a:cubicBezTo>
                    <a:pt x="568" y="1017"/>
                    <a:pt x="568" y="1014"/>
                    <a:pt x="568" y="1013"/>
                  </a:cubicBezTo>
                  <a:cubicBezTo>
                    <a:pt x="568" y="966"/>
                    <a:pt x="568" y="966"/>
                    <a:pt x="568" y="966"/>
                  </a:cubicBezTo>
                  <a:cubicBezTo>
                    <a:pt x="568" y="952"/>
                    <a:pt x="558" y="941"/>
                    <a:pt x="543" y="940"/>
                  </a:cubicBezTo>
                  <a:cubicBezTo>
                    <a:pt x="531" y="938"/>
                    <a:pt x="511" y="936"/>
                    <a:pt x="498" y="934"/>
                  </a:cubicBezTo>
                  <a:cubicBezTo>
                    <a:pt x="457" y="927"/>
                    <a:pt x="433" y="911"/>
                    <a:pt x="429" y="865"/>
                  </a:cubicBezTo>
                  <a:cubicBezTo>
                    <a:pt x="428" y="857"/>
                    <a:pt x="428" y="835"/>
                    <a:pt x="428" y="835"/>
                  </a:cubicBezTo>
                  <a:cubicBezTo>
                    <a:pt x="427" y="795"/>
                    <a:pt x="427" y="795"/>
                    <a:pt x="427" y="795"/>
                  </a:cubicBezTo>
                  <a:cubicBezTo>
                    <a:pt x="427" y="579"/>
                    <a:pt x="427" y="579"/>
                    <a:pt x="427" y="579"/>
                  </a:cubicBezTo>
                  <a:cubicBezTo>
                    <a:pt x="850" y="579"/>
                    <a:pt x="850" y="579"/>
                    <a:pt x="850" y="579"/>
                  </a:cubicBezTo>
                  <a:cubicBezTo>
                    <a:pt x="850" y="795"/>
                    <a:pt x="850" y="795"/>
                    <a:pt x="850" y="795"/>
                  </a:cubicBezTo>
                  <a:cubicBezTo>
                    <a:pt x="849" y="835"/>
                    <a:pt x="849" y="835"/>
                    <a:pt x="849" y="835"/>
                  </a:cubicBezTo>
                  <a:cubicBezTo>
                    <a:pt x="849" y="835"/>
                    <a:pt x="849" y="857"/>
                    <a:pt x="848" y="865"/>
                  </a:cubicBezTo>
                  <a:cubicBezTo>
                    <a:pt x="844" y="911"/>
                    <a:pt x="820" y="927"/>
                    <a:pt x="779" y="934"/>
                  </a:cubicBezTo>
                  <a:cubicBezTo>
                    <a:pt x="766" y="936"/>
                    <a:pt x="746" y="938"/>
                    <a:pt x="734" y="940"/>
                  </a:cubicBezTo>
                  <a:cubicBezTo>
                    <a:pt x="719" y="941"/>
                    <a:pt x="709" y="952"/>
                    <a:pt x="709" y="966"/>
                  </a:cubicBezTo>
                  <a:cubicBezTo>
                    <a:pt x="709" y="966"/>
                    <a:pt x="709" y="1012"/>
                    <a:pt x="709" y="10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 name="Freeform 33"/>
            <p:cNvSpPr>
              <a:spLocks/>
            </p:cNvSpPr>
            <p:nvPr userDrawn="1"/>
          </p:nvSpPr>
          <p:spPr bwMode="auto">
            <a:xfrm>
              <a:off x="7742238" y="-3006725"/>
              <a:ext cx="736600" cy="1330325"/>
            </a:xfrm>
            <a:custGeom>
              <a:avLst/>
              <a:gdLst/>
              <a:ahLst/>
              <a:cxnLst>
                <a:cxn ang="0">
                  <a:pos x="0" y="1013"/>
                </a:cxn>
                <a:cxn ang="0">
                  <a:pos x="0" y="1017"/>
                </a:cxn>
                <a:cxn ang="0">
                  <a:pos x="8" y="1025"/>
                </a:cxn>
                <a:cxn ang="0">
                  <a:pos x="13" y="1026"/>
                </a:cxn>
                <a:cxn ang="0">
                  <a:pos x="555" y="1026"/>
                </a:cxn>
                <a:cxn ang="0">
                  <a:pos x="559" y="1025"/>
                </a:cxn>
                <a:cxn ang="0">
                  <a:pos x="567" y="1017"/>
                </a:cxn>
                <a:cxn ang="0">
                  <a:pos x="568" y="1013"/>
                </a:cxn>
                <a:cxn ang="0">
                  <a:pos x="568" y="966"/>
                </a:cxn>
                <a:cxn ang="0">
                  <a:pos x="542" y="940"/>
                </a:cxn>
                <a:cxn ang="0">
                  <a:pos x="498" y="934"/>
                </a:cxn>
                <a:cxn ang="0">
                  <a:pos x="429" y="865"/>
                </a:cxn>
                <a:cxn ang="0">
                  <a:pos x="427" y="835"/>
                </a:cxn>
                <a:cxn ang="0">
                  <a:pos x="427" y="795"/>
                </a:cxn>
                <a:cxn ang="0">
                  <a:pos x="427" y="231"/>
                </a:cxn>
                <a:cxn ang="0">
                  <a:pos x="427" y="191"/>
                </a:cxn>
                <a:cxn ang="0">
                  <a:pos x="429" y="161"/>
                </a:cxn>
                <a:cxn ang="0">
                  <a:pos x="498" y="92"/>
                </a:cxn>
                <a:cxn ang="0">
                  <a:pos x="542" y="86"/>
                </a:cxn>
                <a:cxn ang="0">
                  <a:pos x="568" y="60"/>
                </a:cxn>
                <a:cxn ang="0">
                  <a:pos x="568" y="13"/>
                </a:cxn>
                <a:cxn ang="0">
                  <a:pos x="567" y="9"/>
                </a:cxn>
                <a:cxn ang="0">
                  <a:pos x="559" y="0"/>
                </a:cxn>
                <a:cxn ang="0">
                  <a:pos x="555" y="0"/>
                </a:cxn>
                <a:cxn ang="0">
                  <a:pos x="13" y="0"/>
                </a:cxn>
                <a:cxn ang="0">
                  <a:pos x="8" y="0"/>
                </a:cxn>
                <a:cxn ang="0">
                  <a:pos x="0" y="9"/>
                </a:cxn>
                <a:cxn ang="0">
                  <a:pos x="0" y="13"/>
                </a:cxn>
                <a:cxn ang="0">
                  <a:pos x="0" y="60"/>
                </a:cxn>
                <a:cxn ang="0">
                  <a:pos x="25" y="86"/>
                </a:cxn>
                <a:cxn ang="0">
                  <a:pos x="69" y="92"/>
                </a:cxn>
                <a:cxn ang="0">
                  <a:pos x="139" y="161"/>
                </a:cxn>
                <a:cxn ang="0">
                  <a:pos x="140" y="191"/>
                </a:cxn>
                <a:cxn ang="0">
                  <a:pos x="141" y="231"/>
                </a:cxn>
                <a:cxn ang="0">
                  <a:pos x="141" y="795"/>
                </a:cxn>
                <a:cxn ang="0">
                  <a:pos x="140" y="835"/>
                </a:cxn>
                <a:cxn ang="0">
                  <a:pos x="139" y="865"/>
                </a:cxn>
                <a:cxn ang="0">
                  <a:pos x="69" y="934"/>
                </a:cxn>
                <a:cxn ang="0">
                  <a:pos x="25" y="940"/>
                </a:cxn>
                <a:cxn ang="0">
                  <a:pos x="0" y="966"/>
                </a:cxn>
                <a:cxn ang="0">
                  <a:pos x="0" y="1013"/>
                </a:cxn>
              </a:cxnLst>
              <a:rect l="0" t="0" r="r" b="b"/>
              <a:pathLst>
                <a:path w="568" h="1026">
                  <a:moveTo>
                    <a:pt x="0" y="1013"/>
                  </a:moveTo>
                  <a:cubicBezTo>
                    <a:pt x="0" y="1014"/>
                    <a:pt x="0" y="1017"/>
                    <a:pt x="0" y="1017"/>
                  </a:cubicBezTo>
                  <a:cubicBezTo>
                    <a:pt x="0" y="1022"/>
                    <a:pt x="4" y="1025"/>
                    <a:pt x="8" y="1025"/>
                  </a:cubicBezTo>
                  <a:cubicBezTo>
                    <a:pt x="8" y="1025"/>
                    <a:pt x="11" y="1026"/>
                    <a:pt x="13" y="1026"/>
                  </a:cubicBezTo>
                  <a:cubicBezTo>
                    <a:pt x="14" y="1026"/>
                    <a:pt x="555" y="1026"/>
                    <a:pt x="555" y="1026"/>
                  </a:cubicBezTo>
                  <a:cubicBezTo>
                    <a:pt x="556" y="1026"/>
                    <a:pt x="559" y="1025"/>
                    <a:pt x="559" y="1025"/>
                  </a:cubicBezTo>
                  <a:cubicBezTo>
                    <a:pt x="564" y="1025"/>
                    <a:pt x="567" y="1022"/>
                    <a:pt x="567" y="1017"/>
                  </a:cubicBezTo>
                  <a:cubicBezTo>
                    <a:pt x="567" y="1017"/>
                    <a:pt x="568" y="1014"/>
                    <a:pt x="568" y="1013"/>
                  </a:cubicBezTo>
                  <a:cubicBezTo>
                    <a:pt x="568" y="966"/>
                    <a:pt x="568" y="966"/>
                    <a:pt x="568" y="966"/>
                  </a:cubicBezTo>
                  <a:cubicBezTo>
                    <a:pt x="568" y="952"/>
                    <a:pt x="558" y="941"/>
                    <a:pt x="542" y="940"/>
                  </a:cubicBezTo>
                  <a:cubicBezTo>
                    <a:pt x="530" y="938"/>
                    <a:pt x="511" y="936"/>
                    <a:pt x="498" y="934"/>
                  </a:cubicBezTo>
                  <a:cubicBezTo>
                    <a:pt x="456" y="927"/>
                    <a:pt x="433" y="911"/>
                    <a:pt x="429" y="865"/>
                  </a:cubicBezTo>
                  <a:cubicBezTo>
                    <a:pt x="428" y="857"/>
                    <a:pt x="427" y="835"/>
                    <a:pt x="427" y="835"/>
                  </a:cubicBezTo>
                  <a:cubicBezTo>
                    <a:pt x="427" y="795"/>
                    <a:pt x="427" y="795"/>
                    <a:pt x="427" y="795"/>
                  </a:cubicBezTo>
                  <a:cubicBezTo>
                    <a:pt x="427" y="231"/>
                    <a:pt x="427" y="231"/>
                    <a:pt x="427" y="231"/>
                  </a:cubicBezTo>
                  <a:cubicBezTo>
                    <a:pt x="427" y="191"/>
                    <a:pt x="427" y="191"/>
                    <a:pt x="427" y="191"/>
                  </a:cubicBezTo>
                  <a:cubicBezTo>
                    <a:pt x="427" y="191"/>
                    <a:pt x="428" y="169"/>
                    <a:pt x="429" y="161"/>
                  </a:cubicBezTo>
                  <a:cubicBezTo>
                    <a:pt x="433" y="115"/>
                    <a:pt x="456" y="99"/>
                    <a:pt x="498" y="92"/>
                  </a:cubicBezTo>
                  <a:cubicBezTo>
                    <a:pt x="511" y="90"/>
                    <a:pt x="530" y="88"/>
                    <a:pt x="542" y="86"/>
                  </a:cubicBezTo>
                  <a:cubicBezTo>
                    <a:pt x="558" y="84"/>
                    <a:pt x="568" y="74"/>
                    <a:pt x="568" y="60"/>
                  </a:cubicBezTo>
                  <a:cubicBezTo>
                    <a:pt x="568" y="13"/>
                    <a:pt x="568" y="13"/>
                    <a:pt x="568" y="13"/>
                  </a:cubicBezTo>
                  <a:cubicBezTo>
                    <a:pt x="568" y="12"/>
                    <a:pt x="567" y="9"/>
                    <a:pt x="567" y="9"/>
                  </a:cubicBezTo>
                  <a:cubicBezTo>
                    <a:pt x="567" y="4"/>
                    <a:pt x="564" y="1"/>
                    <a:pt x="559" y="0"/>
                  </a:cubicBezTo>
                  <a:cubicBezTo>
                    <a:pt x="559" y="0"/>
                    <a:pt x="556" y="0"/>
                    <a:pt x="555" y="0"/>
                  </a:cubicBezTo>
                  <a:cubicBezTo>
                    <a:pt x="555" y="0"/>
                    <a:pt x="14" y="0"/>
                    <a:pt x="13" y="0"/>
                  </a:cubicBezTo>
                  <a:cubicBezTo>
                    <a:pt x="11" y="0"/>
                    <a:pt x="8" y="0"/>
                    <a:pt x="8" y="0"/>
                  </a:cubicBezTo>
                  <a:cubicBezTo>
                    <a:pt x="4" y="1"/>
                    <a:pt x="0" y="4"/>
                    <a:pt x="0" y="9"/>
                  </a:cubicBezTo>
                  <a:cubicBezTo>
                    <a:pt x="0" y="9"/>
                    <a:pt x="0" y="12"/>
                    <a:pt x="0" y="13"/>
                  </a:cubicBezTo>
                  <a:cubicBezTo>
                    <a:pt x="0" y="14"/>
                    <a:pt x="0" y="60"/>
                    <a:pt x="0" y="60"/>
                  </a:cubicBezTo>
                  <a:cubicBezTo>
                    <a:pt x="0" y="74"/>
                    <a:pt x="10" y="84"/>
                    <a:pt x="25" y="86"/>
                  </a:cubicBezTo>
                  <a:cubicBezTo>
                    <a:pt x="37" y="88"/>
                    <a:pt x="57" y="90"/>
                    <a:pt x="69" y="92"/>
                  </a:cubicBezTo>
                  <a:cubicBezTo>
                    <a:pt x="111" y="99"/>
                    <a:pt x="134" y="115"/>
                    <a:pt x="139" y="161"/>
                  </a:cubicBezTo>
                  <a:cubicBezTo>
                    <a:pt x="140" y="169"/>
                    <a:pt x="140" y="191"/>
                    <a:pt x="140" y="191"/>
                  </a:cubicBezTo>
                  <a:cubicBezTo>
                    <a:pt x="141" y="231"/>
                    <a:pt x="141" y="231"/>
                    <a:pt x="141" y="231"/>
                  </a:cubicBezTo>
                  <a:cubicBezTo>
                    <a:pt x="141" y="795"/>
                    <a:pt x="141" y="795"/>
                    <a:pt x="141" y="795"/>
                  </a:cubicBezTo>
                  <a:cubicBezTo>
                    <a:pt x="140" y="835"/>
                    <a:pt x="140" y="835"/>
                    <a:pt x="140" y="835"/>
                  </a:cubicBezTo>
                  <a:cubicBezTo>
                    <a:pt x="140" y="835"/>
                    <a:pt x="140" y="857"/>
                    <a:pt x="139" y="865"/>
                  </a:cubicBezTo>
                  <a:cubicBezTo>
                    <a:pt x="134" y="911"/>
                    <a:pt x="111" y="927"/>
                    <a:pt x="69" y="934"/>
                  </a:cubicBezTo>
                  <a:cubicBezTo>
                    <a:pt x="57" y="936"/>
                    <a:pt x="37" y="938"/>
                    <a:pt x="25" y="940"/>
                  </a:cubicBezTo>
                  <a:cubicBezTo>
                    <a:pt x="10" y="941"/>
                    <a:pt x="0" y="952"/>
                    <a:pt x="0" y="966"/>
                  </a:cubicBezTo>
                  <a:cubicBezTo>
                    <a:pt x="0" y="966"/>
                    <a:pt x="0" y="1012"/>
                    <a:pt x="0" y="10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 name="Freeform 34"/>
            <p:cNvSpPr>
              <a:spLocks noEditPoints="1"/>
            </p:cNvSpPr>
            <p:nvPr userDrawn="1"/>
          </p:nvSpPr>
          <p:spPr bwMode="auto">
            <a:xfrm>
              <a:off x="3078163" y="-1282700"/>
              <a:ext cx="504825" cy="425450"/>
            </a:xfrm>
            <a:custGeom>
              <a:avLst/>
              <a:gdLst/>
              <a:ahLst/>
              <a:cxnLst>
                <a:cxn ang="0">
                  <a:pos x="314" y="328"/>
                </a:cxn>
                <a:cxn ang="0">
                  <a:pos x="243" y="261"/>
                </a:cxn>
                <a:cxn ang="0">
                  <a:pos x="166" y="171"/>
                </a:cxn>
                <a:cxn ang="0">
                  <a:pos x="137" y="171"/>
                </a:cxn>
                <a:cxn ang="0">
                  <a:pos x="137" y="264"/>
                </a:cxn>
                <a:cxn ang="0">
                  <a:pos x="156" y="279"/>
                </a:cxn>
                <a:cxn ang="0">
                  <a:pos x="197" y="279"/>
                </a:cxn>
                <a:cxn ang="0">
                  <a:pos x="197" y="319"/>
                </a:cxn>
                <a:cxn ang="0">
                  <a:pos x="0" y="319"/>
                </a:cxn>
                <a:cxn ang="0">
                  <a:pos x="0" y="279"/>
                </a:cxn>
                <a:cxn ang="0">
                  <a:pos x="40" y="279"/>
                </a:cxn>
                <a:cxn ang="0">
                  <a:pos x="59" y="264"/>
                </a:cxn>
                <a:cxn ang="0">
                  <a:pos x="59" y="55"/>
                </a:cxn>
                <a:cxn ang="0">
                  <a:pos x="40" y="40"/>
                </a:cxn>
                <a:cxn ang="0">
                  <a:pos x="0" y="40"/>
                </a:cxn>
                <a:cxn ang="0">
                  <a:pos x="0" y="0"/>
                </a:cxn>
                <a:cxn ang="0">
                  <a:pos x="231" y="0"/>
                </a:cxn>
                <a:cxn ang="0">
                  <a:pos x="346" y="81"/>
                </a:cxn>
                <a:cxn ang="0">
                  <a:pos x="260" y="158"/>
                </a:cxn>
                <a:cxn ang="0">
                  <a:pos x="315" y="223"/>
                </a:cxn>
                <a:cxn ang="0">
                  <a:pos x="334" y="279"/>
                </a:cxn>
                <a:cxn ang="0">
                  <a:pos x="349" y="243"/>
                </a:cxn>
                <a:cxn ang="0">
                  <a:pos x="349" y="226"/>
                </a:cxn>
                <a:cxn ang="0">
                  <a:pos x="389" y="226"/>
                </a:cxn>
                <a:cxn ang="0">
                  <a:pos x="389" y="243"/>
                </a:cxn>
                <a:cxn ang="0">
                  <a:pos x="314" y="328"/>
                </a:cxn>
                <a:cxn ang="0">
                  <a:pos x="137" y="132"/>
                </a:cxn>
                <a:cxn ang="0">
                  <a:pos x="197" y="132"/>
                </a:cxn>
                <a:cxn ang="0">
                  <a:pos x="267" y="82"/>
                </a:cxn>
                <a:cxn ang="0">
                  <a:pos x="202" y="39"/>
                </a:cxn>
                <a:cxn ang="0">
                  <a:pos x="137" y="39"/>
                </a:cxn>
                <a:cxn ang="0">
                  <a:pos x="137" y="132"/>
                </a:cxn>
              </a:cxnLst>
              <a:rect l="0" t="0" r="r" b="b"/>
              <a:pathLst>
                <a:path w="389" h="328">
                  <a:moveTo>
                    <a:pt x="314" y="328"/>
                  </a:moveTo>
                  <a:cubicBezTo>
                    <a:pt x="266" y="328"/>
                    <a:pt x="243" y="307"/>
                    <a:pt x="243" y="261"/>
                  </a:cubicBezTo>
                  <a:cubicBezTo>
                    <a:pt x="243" y="184"/>
                    <a:pt x="224" y="171"/>
                    <a:pt x="166" y="171"/>
                  </a:cubicBezTo>
                  <a:cubicBezTo>
                    <a:pt x="137" y="171"/>
                    <a:pt x="137" y="171"/>
                    <a:pt x="137" y="171"/>
                  </a:cubicBezTo>
                  <a:cubicBezTo>
                    <a:pt x="137" y="264"/>
                    <a:pt x="137" y="264"/>
                    <a:pt x="137" y="264"/>
                  </a:cubicBezTo>
                  <a:cubicBezTo>
                    <a:pt x="137" y="274"/>
                    <a:pt x="140" y="279"/>
                    <a:pt x="156" y="279"/>
                  </a:cubicBezTo>
                  <a:cubicBezTo>
                    <a:pt x="197" y="279"/>
                    <a:pt x="197" y="279"/>
                    <a:pt x="197" y="279"/>
                  </a:cubicBezTo>
                  <a:cubicBezTo>
                    <a:pt x="197" y="319"/>
                    <a:pt x="197" y="319"/>
                    <a:pt x="197" y="319"/>
                  </a:cubicBezTo>
                  <a:cubicBezTo>
                    <a:pt x="0" y="319"/>
                    <a:pt x="0" y="319"/>
                    <a:pt x="0" y="319"/>
                  </a:cubicBezTo>
                  <a:cubicBezTo>
                    <a:pt x="0" y="279"/>
                    <a:pt x="0" y="279"/>
                    <a:pt x="0" y="279"/>
                  </a:cubicBezTo>
                  <a:cubicBezTo>
                    <a:pt x="40" y="279"/>
                    <a:pt x="40" y="279"/>
                    <a:pt x="40" y="279"/>
                  </a:cubicBezTo>
                  <a:cubicBezTo>
                    <a:pt x="56" y="279"/>
                    <a:pt x="59" y="274"/>
                    <a:pt x="59" y="264"/>
                  </a:cubicBezTo>
                  <a:cubicBezTo>
                    <a:pt x="59" y="55"/>
                    <a:pt x="59" y="55"/>
                    <a:pt x="59" y="55"/>
                  </a:cubicBezTo>
                  <a:cubicBezTo>
                    <a:pt x="59" y="45"/>
                    <a:pt x="56" y="40"/>
                    <a:pt x="40" y="40"/>
                  </a:cubicBezTo>
                  <a:cubicBezTo>
                    <a:pt x="0" y="40"/>
                    <a:pt x="0" y="40"/>
                    <a:pt x="0" y="40"/>
                  </a:cubicBezTo>
                  <a:cubicBezTo>
                    <a:pt x="0" y="0"/>
                    <a:pt x="0" y="0"/>
                    <a:pt x="0" y="0"/>
                  </a:cubicBezTo>
                  <a:cubicBezTo>
                    <a:pt x="231" y="0"/>
                    <a:pt x="231" y="0"/>
                    <a:pt x="231" y="0"/>
                  </a:cubicBezTo>
                  <a:cubicBezTo>
                    <a:pt x="307" y="0"/>
                    <a:pt x="346" y="27"/>
                    <a:pt x="346" y="81"/>
                  </a:cubicBezTo>
                  <a:cubicBezTo>
                    <a:pt x="346" y="122"/>
                    <a:pt x="314" y="150"/>
                    <a:pt x="260" y="158"/>
                  </a:cubicBezTo>
                  <a:cubicBezTo>
                    <a:pt x="305" y="167"/>
                    <a:pt x="315" y="190"/>
                    <a:pt x="315" y="223"/>
                  </a:cubicBezTo>
                  <a:cubicBezTo>
                    <a:pt x="315" y="248"/>
                    <a:pt x="318" y="279"/>
                    <a:pt x="334" y="279"/>
                  </a:cubicBezTo>
                  <a:cubicBezTo>
                    <a:pt x="343" y="279"/>
                    <a:pt x="349" y="273"/>
                    <a:pt x="349" y="243"/>
                  </a:cubicBezTo>
                  <a:cubicBezTo>
                    <a:pt x="349" y="226"/>
                    <a:pt x="349" y="226"/>
                    <a:pt x="349" y="226"/>
                  </a:cubicBezTo>
                  <a:cubicBezTo>
                    <a:pt x="389" y="226"/>
                    <a:pt x="389" y="226"/>
                    <a:pt x="389" y="226"/>
                  </a:cubicBezTo>
                  <a:cubicBezTo>
                    <a:pt x="389" y="243"/>
                    <a:pt x="389" y="243"/>
                    <a:pt x="389" y="243"/>
                  </a:cubicBezTo>
                  <a:cubicBezTo>
                    <a:pt x="389" y="300"/>
                    <a:pt x="364" y="328"/>
                    <a:pt x="314" y="328"/>
                  </a:cubicBezTo>
                  <a:close/>
                  <a:moveTo>
                    <a:pt x="137" y="132"/>
                  </a:moveTo>
                  <a:cubicBezTo>
                    <a:pt x="197" y="132"/>
                    <a:pt x="197" y="132"/>
                    <a:pt x="197" y="132"/>
                  </a:cubicBezTo>
                  <a:cubicBezTo>
                    <a:pt x="256" y="132"/>
                    <a:pt x="267" y="113"/>
                    <a:pt x="267" y="82"/>
                  </a:cubicBezTo>
                  <a:cubicBezTo>
                    <a:pt x="267" y="54"/>
                    <a:pt x="245" y="39"/>
                    <a:pt x="202" y="39"/>
                  </a:cubicBezTo>
                  <a:cubicBezTo>
                    <a:pt x="137" y="39"/>
                    <a:pt x="137" y="39"/>
                    <a:pt x="137" y="39"/>
                  </a:cubicBezTo>
                  <a:lnTo>
                    <a:pt x="137" y="13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 name="Freeform 35"/>
            <p:cNvSpPr>
              <a:spLocks noEditPoints="1"/>
            </p:cNvSpPr>
            <p:nvPr userDrawn="1"/>
          </p:nvSpPr>
          <p:spPr bwMode="auto">
            <a:xfrm>
              <a:off x="3633788" y="-1173163"/>
              <a:ext cx="319087" cy="312737"/>
            </a:xfrm>
            <a:custGeom>
              <a:avLst/>
              <a:gdLst/>
              <a:ahLst/>
              <a:cxnLst>
                <a:cxn ang="0">
                  <a:pos x="127" y="241"/>
                </a:cxn>
                <a:cxn ang="0">
                  <a:pos x="0" y="120"/>
                </a:cxn>
                <a:cxn ang="0">
                  <a:pos x="125" y="0"/>
                </a:cxn>
                <a:cxn ang="0">
                  <a:pos x="215" y="37"/>
                </a:cxn>
                <a:cxn ang="0">
                  <a:pos x="244" y="126"/>
                </a:cxn>
                <a:cxn ang="0">
                  <a:pos x="244" y="129"/>
                </a:cxn>
                <a:cxn ang="0">
                  <a:pos x="76" y="129"/>
                </a:cxn>
                <a:cxn ang="0">
                  <a:pos x="93" y="185"/>
                </a:cxn>
                <a:cxn ang="0">
                  <a:pos x="133" y="200"/>
                </a:cxn>
                <a:cxn ang="0">
                  <a:pos x="194" y="152"/>
                </a:cxn>
                <a:cxn ang="0">
                  <a:pos x="195" y="150"/>
                </a:cxn>
                <a:cxn ang="0">
                  <a:pos x="243" y="150"/>
                </a:cxn>
                <a:cxn ang="0">
                  <a:pos x="243" y="153"/>
                </a:cxn>
                <a:cxn ang="0">
                  <a:pos x="127" y="241"/>
                </a:cxn>
                <a:cxn ang="0">
                  <a:pos x="76" y="92"/>
                </a:cxn>
                <a:cxn ang="0">
                  <a:pos x="169" y="92"/>
                </a:cxn>
                <a:cxn ang="0">
                  <a:pos x="155" y="50"/>
                </a:cxn>
                <a:cxn ang="0">
                  <a:pos x="124" y="38"/>
                </a:cxn>
                <a:cxn ang="0">
                  <a:pos x="76" y="92"/>
                </a:cxn>
              </a:cxnLst>
              <a:rect l="0" t="0" r="r" b="b"/>
              <a:pathLst>
                <a:path w="247" h="241">
                  <a:moveTo>
                    <a:pt x="127" y="241"/>
                  </a:moveTo>
                  <a:cubicBezTo>
                    <a:pt x="44" y="241"/>
                    <a:pt x="0" y="199"/>
                    <a:pt x="0" y="120"/>
                  </a:cubicBezTo>
                  <a:cubicBezTo>
                    <a:pt x="0" y="50"/>
                    <a:pt x="52" y="0"/>
                    <a:pt x="125" y="0"/>
                  </a:cubicBezTo>
                  <a:cubicBezTo>
                    <a:pt x="172" y="0"/>
                    <a:pt x="200" y="20"/>
                    <a:pt x="215" y="37"/>
                  </a:cubicBezTo>
                  <a:cubicBezTo>
                    <a:pt x="237" y="61"/>
                    <a:pt x="247" y="94"/>
                    <a:pt x="244" y="126"/>
                  </a:cubicBezTo>
                  <a:cubicBezTo>
                    <a:pt x="244" y="129"/>
                    <a:pt x="244" y="129"/>
                    <a:pt x="244" y="129"/>
                  </a:cubicBezTo>
                  <a:cubicBezTo>
                    <a:pt x="76" y="129"/>
                    <a:pt x="76" y="129"/>
                    <a:pt x="76" y="129"/>
                  </a:cubicBezTo>
                  <a:cubicBezTo>
                    <a:pt x="75" y="153"/>
                    <a:pt x="81" y="173"/>
                    <a:pt x="93" y="185"/>
                  </a:cubicBezTo>
                  <a:cubicBezTo>
                    <a:pt x="102" y="195"/>
                    <a:pt x="116" y="200"/>
                    <a:pt x="133" y="200"/>
                  </a:cubicBezTo>
                  <a:cubicBezTo>
                    <a:pt x="168" y="200"/>
                    <a:pt x="188" y="185"/>
                    <a:pt x="194" y="152"/>
                  </a:cubicBezTo>
                  <a:cubicBezTo>
                    <a:pt x="195" y="150"/>
                    <a:pt x="195" y="150"/>
                    <a:pt x="195" y="150"/>
                  </a:cubicBezTo>
                  <a:cubicBezTo>
                    <a:pt x="243" y="150"/>
                    <a:pt x="243" y="150"/>
                    <a:pt x="243" y="150"/>
                  </a:cubicBezTo>
                  <a:cubicBezTo>
                    <a:pt x="243" y="153"/>
                    <a:pt x="243" y="153"/>
                    <a:pt x="243" y="153"/>
                  </a:cubicBezTo>
                  <a:cubicBezTo>
                    <a:pt x="236" y="210"/>
                    <a:pt x="196" y="241"/>
                    <a:pt x="127" y="241"/>
                  </a:cubicBezTo>
                  <a:close/>
                  <a:moveTo>
                    <a:pt x="76" y="92"/>
                  </a:moveTo>
                  <a:cubicBezTo>
                    <a:pt x="169" y="92"/>
                    <a:pt x="169" y="92"/>
                    <a:pt x="169" y="92"/>
                  </a:cubicBezTo>
                  <a:cubicBezTo>
                    <a:pt x="169" y="79"/>
                    <a:pt x="166" y="61"/>
                    <a:pt x="155" y="50"/>
                  </a:cubicBezTo>
                  <a:cubicBezTo>
                    <a:pt x="147" y="42"/>
                    <a:pt x="137" y="38"/>
                    <a:pt x="124" y="38"/>
                  </a:cubicBezTo>
                  <a:cubicBezTo>
                    <a:pt x="86" y="38"/>
                    <a:pt x="78" y="71"/>
                    <a:pt x="76"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 name="Freeform 36"/>
            <p:cNvSpPr>
              <a:spLocks noEditPoints="1"/>
            </p:cNvSpPr>
            <p:nvPr userDrawn="1"/>
          </p:nvSpPr>
          <p:spPr bwMode="auto">
            <a:xfrm>
              <a:off x="4014788" y="-1173163"/>
              <a:ext cx="369887" cy="312737"/>
            </a:xfrm>
            <a:custGeom>
              <a:avLst/>
              <a:gdLst/>
              <a:ahLst/>
              <a:cxnLst>
                <a:cxn ang="0">
                  <a:pos x="214" y="241"/>
                </a:cxn>
                <a:cxn ang="0">
                  <a:pos x="160" y="209"/>
                </a:cxn>
                <a:cxn ang="0">
                  <a:pos x="75" y="241"/>
                </a:cxn>
                <a:cxn ang="0">
                  <a:pos x="0" y="178"/>
                </a:cxn>
                <a:cxn ang="0">
                  <a:pos x="90" y="107"/>
                </a:cxn>
                <a:cxn ang="0">
                  <a:pos x="157" y="64"/>
                </a:cxn>
                <a:cxn ang="0">
                  <a:pos x="104" y="31"/>
                </a:cxn>
                <a:cxn ang="0">
                  <a:pos x="62" y="41"/>
                </a:cxn>
                <a:cxn ang="0">
                  <a:pos x="92" y="68"/>
                </a:cxn>
                <a:cxn ang="0">
                  <a:pos x="53" y="99"/>
                </a:cxn>
                <a:cxn ang="0">
                  <a:pos x="12" y="61"/>
                </a:cxn>
                <a:cxn ang="0">
                  <a:pos x="120" y="0"/>
                </a:cxn>
                <a:cxn ang="0">
                  <a:pos x="224" y="71"/>
                </a:cxn>
                <a:cxn ang="0">
                  <a:pos x="224" y="187"/>
                </a:cxn>
                <a:cxn ang="0">
                  <a:pos x="234" y="200"/>
                </a:cxn>
                <a:cxn ang="0">
                  <a:pos x="246" y="167"/>
                </a:cxn>
                <a:cxn ang="0">
                  <a:pos x="246" y="146"/>
                </a:cxn>
                <a:cxn ang="0">
                  <a:pos x="285" y="146"/>
                </a:cxn>
                <a:cxn ang="0">
                  <a:pos x="285" y="163"/>
                </a:cxn>
                <a:cxn ang="0">
                  <a:pos x="214" y="241"/>
                </a:cxn>
                <a:cxn ang="0">
                  <a:pos x="157" y="118"/>
                </a:cxn>
                <a:cxn ang="0">
                  <a:pos x="105" y="139"/>
                </a:cxn>
                <a:cxn ang="0">
                  <a:pos x="75" y="173"/>
                </a:cxn>
                <a:cxn ang="0">
                  <a:pos x="104" y="200"/>
                </a:cxn>
                <a:cxn ang="0">
                  <a:pos x="157" y="145"/>
                </a:cxn>
                <a:cxn ang="0">
                  <a:pos x="157" y="118"/>
                </a:cxn>
              </a:cxnLst>
              <a:rect l="0" t="0" r="r" b="b"/>
              <a:pathLst>
                <a:path w="285" h="241">
                  <a:moveTo>
                    <a:pt x="214" y="241"/>
                  </a:moveTo>
                  <a:cubicBezTo>
                    <a:pt x="186" y="241"/>
                    <a:pt x="166" y="229"/>
                    <a:pt x="160" y="209"/>
                  </a:cubicBezTo>
                  <a:cubicBezTo>
                    <a:pt x="142" y="230"/>
                    <a:pt x="113" y="241"/>
                    <a:pt x="75" y="241"/>
                  </a:cubicBezTo>
                  <a:cubicBezTo>
                    <a:pt x="27" y="241"/>
                    <a:pt x="0" y="218"/>
                    <a:pt x="0" y="178"/>
                  </a:cubicBezTo>
                  <a:cubicBezTo>
                    <a:pt x="0" y="126"/>
                    <a:pt x="48" y="116"/>
                    <a:pt x="90" y="107"/>
                  </a:cubicBezTo>
                  <a:cubicBezTo>
                    <a:pt x="126" y="99"/>
                    <a:pt x="157" y="93"/>
                    <a:pt x="157" y="64"/>
                  </a:cubicBezTo>
                  <a:cubicBezTo>
                    <a:pt x="157" y="41"/>
                    <a:pt x="140" y="31"/>
                    <a:pt x="104" y="31"/>
                  </a:cubicBezTo>
                  <a:cubicBezTo>
                    <a:pt x="92" y="31"/>
                    <a:pt x="73" y="34"/>
                    <a:pt x="62" y="41"/>
                  </a:cubicBezTo>
                  <a:cubicBezTo>
                    <a:pt x="81" y="41"/>
                    <a:pt x="92" y="51"/>
                    <a:pt x="92" y="68"/>
                  </a:cubicBezTo>
                  <a:cubicBezTo>
                    <a:pt x="92" y="82"/>
                    <a:pt x="85" y="99"/>
                    <a:pt x="53" y="99"/>
                  </a:cubicBezTo>
                  <a:cubicBezTo>
                    <a:pt x="30" y="99"/>
                    <a:pt x="12" y="83"/>
                    <a:pt x="12" y="61"/>
                  </a:cubicBezTo>
                  <a:cubicBezTo>
                    <a:pt x="12" y="5"/>
                    <a:pt x="95" y="0"/>
                    <a:pt x="120" y="0"/>
                  </a:cubicBezTo>
                  <a:cubicBezTo>
                    <a:pt x="187" y="0"/>
                    <a:pt x="224" y="26"/>
                    <a:pt x="224" y="71"/>
                  </a:cubicBezTo>
                  <a:cubicBezTo>
                    <a:pt x="224" y="187"/>
                    <a:pt x="224" y="187"/>
                    <a:pt x="224" y="187"/>
                  </a:cubicBezTo>
                  <a:cubicBezTo>
                    <a:pt x="224" y="196"/>
                    <a:pt x="228" y="200"/>
                    <a:pt x="234" y="200"/>
                  </a:cubicBezTo>
                  <a:cubicBezTo>
                    <a:pt x="238" y="200"/>
                    <a:pt x="246" y="200"/>
                    <a:pt x="246" y="167"/>
                  </a:cubicBezTo>
                  <a:cubicBezTo>
                    <a:pt x="246" y="146"/>
                    <a:pt x="246" y="146"/>
                    <a:pt x="246" y="146"/>
                  </a:cubicBezTo>
                  <a:cubicBezTo>
                    <a:pt x="285" y="146"/>
                    <a:pt x="285" y="146"/>
                    <a:pt x="285" y="146"/>
                  </a:cubicBezTo>
                  <a:cubicBezTo>
                    <a:pt x="285" y="163"/>
                    <a:pt x="285" y="163"/>
                    <a:pt x="285" y="163"/>
                  </a:cubicBezTo>
                  <a:cubicBezTo>
                    <a:pt x="285" y="215"/>
                    <a:pt x="262" y="241"/>
                    <a:pt x="214" y="241"/>
                  </a:cubicBezTo>
                  <a:close/>
                  <a:moveTo>
                    <a:pt x="157" y="118"/>
                  </a:moveTo>
                  <a:cubicBezTo>
                    <a:pt x="105" y="139"/>
                    <a:pt x="105" y="139"/>
                    <a:pt x="105" y="139"/>
                  </a:cubicBezTo>
                  <a:cubicBezTo>
                    <a:pt x="89" y="146"/>
                    <a:pt x="75" y="153"/>
                    <a:pt x="75" y="173"/>
                  </a:cubicBezTo>
                  <a:cubicBezTo>
                    <a:pt x="75" y="191"/>
                    <a:pt x="84" y="200"/>
                    <a:pt x="104" y="200"/>
                  </a:cubicBezTo>
                  <a:cubicBezTo>
                    <a:pt x="141" y="200"/>
                    <a:pt x="157" y="172"/>
                    <a:pt x="157" y="145"/>
                  </a:cubicBezTo>
                  <a:lnTo>
                    <a:pt x="157"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 name="Freeform 37"/>
            <p:cNvSpPr>
              <a:spLocks/>
            </p:cNvSpPr>
            <p:nvPr userDrawn="1"/>
          </p:nvSpPr>
          <p:spPr bwMode="auto">
            <a:xfrm>
              <a:off x="4433888" y="-1282700"/>
              <a:ext cx="207962" cy="412750"/>
            </a:xfrm>
            <a:custGeom>
              <a:avLst/>
              <a:gdLst/>
              <a:ahLst/>
              <a:cxnLst>
                <a:cxn ang="0">
                  <a:pos x="160" y="319"/>
                </a:cxn>
                <a:cxn ang="0">
                  <a:pos x="0" y="319"/>
                </a:cxn>
                <a:cxn ang="0">
                  <a:pos x="0" y="282"/>
                </a:cxn>
                <a:cxn ang="0">
                  <a:pos x="29" y="282"/>
                </a:cxn>
                <a:cxn ang="0">
                  <a:pos x="47" y="266"/>
                </a:cxn>
                <a:cxn ang="0">
                  <a:pos x="47" y="53"/>
                </a:cxn>
                <a:cxn ang="0">
                  <a:pos x="29" y="36"/>
                </a:cxn>
                <a:cxn ang="0">
                  <a:pos x="0" y="36"/>
                </a:cxn>
                <a:cxn ang="0">
                  <a:pos x="0" y="0"/>
                </a:cxn>
                <a:cxn ang="0">
                  <a:pos x="114" y="0"/>
                </a:cxn>
                <a:cxn ang="0">
                  <a:pos x="114" y="266"/>
                </a:cxn>
                <a:cxn ang="0">
                  <a:pos x="133" y="282"/>
                </a:cxn>
                <a:cxn ang="0">
                  <a:pos x="160" y="282"/>
                </a:cxn>
                <a:cxn ang="0">
                  <a:pos x="160" y="319"/>
                </a:cxn>
              </a:cxnLst>
              <a:rect l="0" t="0" r="r" b="b"/>
              <a:pathLst>
                <a:path w="160" h="319">
                  <a:moveTo>
                    <a:pt x="160" y="319"/>
                  </a:moveTo>
                  <a:cubicBezTo>
                    <a:pt x="0" y="319"/>
                    <a:pt x="0" y="319"/>
                    <a:pt x="0" y="319"/>
                  </a:cubicBezTo>
                  <a:cubicBezTo>
                    <a:pt x="0" y="282"/>
                    <a:pt x="0" y="282"/>
                    <a:pt x="0" y="282"/>
                  </a:cubicBezTo>
                  <a:cubicBezTo>
                    <a:pt x="29" y="282"/>
                    <a:pt x="29" y="282"/>
                    <a:pt x="29" y="282"/>
                  </a:cubicBezTo>
                  <a:cubicBezTo>
                    <a:pt x="42" y="282"/>
                    <a:pt x="47" y="278"/>
                    <a:pt x="47" y="266"/>
                  </a:cubicBezTo>
                  <a:cubicBezTo>
                    <a:pt x="47" y="53"/>
                    <a:pt x="47" y="53"/>
                    <a:pt x="47" y="53"/>
                  </a:cubicBezTo>
                  <a:cubicBezTo>
                    <a:pt x="47" y="41"/>
                    <a:pt x="42" y="36"/>
                    <a:pt x="29" y="36"/>
                  </a:cubicBezTo>
                  <a:cubicBezTo>
                    <a:pt x="0" y="36"/>
                    <a:pt x="0" y="36"/>
                    <a:pt x="0" y="36"/>
                  </a:cubicBezTo>
                  <a:cubicBezTo>
                    <a:pt x="0" y="0"/>
                    <a:pt x="0" y="0"/>
                    <a:pt x="0" y="0"/>
                  </a:cubicBezTo>
                  <a:cubicBezTo>
                    <a:pt x="114" y="0"/>
                    <a:pt x="114" y="0"/>
                    <a:pt x="114" y="0"/>
                  </a:cubicBezTo>
                  <a:cubicBezTo>
                    <a:pt x="114" y="266"/>
                    <a:pt x="114" y="266"/>
                    <a:pt x="114" y="266"/>
                  </a:cubicBezTo>
                  <a:cubicBezTo>
                    <a:pt x="114" y="278"/>
                    <a:pt x="119" y="282"/>
                    <a:pt x="133" y="282"/>
                  </a:cubicBezTo>
                  <a:cubicBezTo>
                    <a:pt x="160" y="282"/>
                    <a:pt x="160" y="282"/>
                    <a:pt x="160" y="282"/>
                  </a:cubicBezTo>
                  <a:lnTo>
                    <a:pt x="160" y="31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 name="Freeform 38"/>
            <p:cNvSpPr>
              <a:spLocks noEditPoints="1"/>
            </p:cNvSpPr>
            <p:nvPr userDrawn="1"/>
          </p:nvSpPr>
          <p:spPr bwMode="auto">
            <a:xfrm>
              <a:off x="4703763" y="-1290638"/>
              <a:ext cx="206375" cy="420687"/>
            </a:xfrm>
            <a:custGeom>
              <a:avLst/>
              <a:gdLst/>
              <a:ahLst/>
              <a:cxnLst>
                <a:cxn ang="0">
                  <a:pos x="159" y="325"/>
                </a:cxn>
                <a:cxn ang="0">
                  <a:pos x="0" y="325"/>
                </a:cxn>
                <a:cxn ang="0">
                  <a:pos x="0" y="288"/>
                </a:cxn>
                <a:cxn ang="0">
                  <a:pos x="27" y="288"/>
                </a:cxn>
                <a:cxn ang="0">
                  <a:pos x="46" y="272"/>
                </a:cxn>
                <a:cxn ang="0">
                  <a:pos x="46" y="151"/>
                </a:cxn>
                <a:cxn ang="0">
                  <a:pos x="27" y="134"/>
                </a:cxn>
                <a:cxn ang="0">
                  <a:pos x="0" y="134"/>
                </a:cxn>
                <a:cxn ang="0">
                  <a:pos x="0" y="98"/>
                </a:cxn>
                <a:cxn ang="0">
                  <a:pos x="113" y="98"/>
                </a:cxn>
                <a:cxn ang="0">
                  <a:pos x="113" y="272"/>
                </a:cxn>
                <a:cxn ang="0">
                  <a:pos x="131" y="288"/>
                </a:cxn>
                <a:cxn ang="0">
                  <a:pos x="159" y="288"/>
                </a:cxn>
                <a:cxn ang="0">
                  <a:pos x="159" y="325"/>
                </a:cxn>
                <a:cxn ang="0">
                  <a:pos x="72" y="73"/>
                </a:cxn>
                <a:cxn ang="0">
                  <a:pos x="32" y="37"/>
                </a:cxn>
                <a:cxn ang="0">
                  <a:pos x="72" y="0"/>
                </a:cxn>
                <a:cxn ang="0">
                  <a:pos x="113" y="37"/>
                </a:cxn>
                <a:cxn ang="0">
                  <a:pos x="72" y="73"/>
                </a:cxn>
              </a:cxnLst>
              <a:rect l="0" t="0" r="r" b="b"/>
              <a:pathLst>
                <a:path w="159" h="325">
                  <a:moveTo>
                    <a:pt x="159" y="325"/>
                  </a:moveTo>
                  <a:cubicBezTo>
                    <a:pt x="0" y="325"/>
                    <a:pt x="0" y="325"/>
                    <a:pt x="0" y="325"/>
                  </a:cubicBezTo>
                  <a:cubicBezTo>
                    <a:pt x="0" y="288"/>
                    <a:pt x="0" y="288"/>
                    <a:pt x="0" y="288"/>
                  </a:cubicBezTo>
                  <a:cubicBezTo>
                    <a:pt x="27" y="288"/>
                    <a:pt x="27" y="288"/>
                    <a:pt x="27" y="288"/>
                  </a:cubicBezTo>
                  <a:cubicBezTo>
                    <a:pt x="41" y="288"/>
                    <a:pt x="46" y="284"/>
                    <a:pt x="46" y="272"/>
                  </a:cubicBezTo>
                  <a:cubicBezTo>
                    <a:pt x="46" y="151"/>
                    <a:pt x="46" y="151"/>
                    <a:pt x="46" y="151"/>
                  </a:cubicBezTo>
                  <a:cubicBezTo>
                    <a:pt x="46" y="139"/>
                    <a:pt x="41" y="134"/>
                    <a:pt x="27" y="134"/>
                  </a:cubicBezTo>
                  <a:cubicBezTo>
                    <a:pt x="0" y="134"/>
                    <a:pt x="0" y="134"/>
                    <a:pt x="0" y="134"/>
                  </a:cubicBezTo>
                  <a:cubicBezTo>
                    <a:pt x="0" y="98"/>
                    <a:pt x="0" y="98"/>
                    <a:pt x="0" y="98"/>
                  </a:cubicBezTo>
                  <a:cubicBezTo>
                    <a:pt x="113" y="98"/>
                    <a:pt x="113" y="98"/>
                    <a:pt x="113" y="98"/>
                  </a:cubicBezTo>
                  <a:cubicBezTo>
                    <a:pt x="113" y="272"/>
                    <a:pt x="113" y="272"/>
                    <a:pt x="113" y="272"/>
                  </a:cubicBezTo>
                  <a:cubicBezTo>
                    <a:pt x="113" y="284"/>
                    <a:pt x="117" y="288"/>
                    <a:pt x="131" y="288"/>
                  </a:cubicBezTo>
                  <a:cubicBezTo>
                    <a:pt x="159" y="288"/>
                    <a:pt x="159" y="288"/>
                    <a:pt x="159" y="288"/>
                  </a:cubicBezTo>
                  <a:lnTo>
                    <a:pt x="159" y="325"/>
                  </a:lnTo>
                  <a:close/>
                  <a:moveTo>
                    <a:pt x="72" y="73"/>
                  </a:moveTo>
                  <a:cubicBezTo>
                    <a:pt x="50" y="73"/>
                    <a:pt x="32" y="57"/>
                    <a:pt x="32" y="37"/>
                  </a:cubicBezTo>
                  <a:cubicBezTo>
                    <a:pt x="32" y="17"/>
                    <a:pt x="50" y="0"/>
                    <a:pt x="72" y="0"/>
                  </a:cubicBezTo>
                  <a:cubicBezTo>
                    <a:pt x="94" y="0"/>
                    <a:pt x="113" y="17"/>
                    <a:pt x="113" y="37"/>
                  </a:cubicBezTo>
                  <a:cubicBezTo>
                    <a:pt x="113" y="57"/>
                    <a:pt x="94" y="73"/>
                    <a:pt x="72" y="7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 name="Freeform 39"/>
            <p:cNvSpPr>
              <a:spLocks/>
            </p:cNvSpPr>
            <p:nvPr userDrawn="1"/>
          </p:nvSpPr>
          <p:spPr bwMode="auto">
            <a:xfrm>
              <a:off x="4972050" y="-1163638"/>
              <a:ext cx="307975" cy="293687"/>
            </a:xfrm>
            <a:custGeom>
              <a:avLst/>
              <a:gdLst/>
              <a:ahLst/>
              <a:cxnLst>
                <a:cxn ang="0">
                  <a:pos x="238" y="227"/>
                </a:cxn>
                <a:cxn ang="0">
                  <a:pos x="0" y="227"/>
                </a:cxn>
                <a:cxn ang="0">
                  <a:pos x="0" y="187"/>
                </a:cxn>
                <a:cxn ang="0">
                  <a:pos x="1" y="187"/>
                </a:cxn>
                <a:cxn ang="0">
                  <a:pos x="153" y="36"/>
                </a:cxn>
                <a:cxn ang="0">
                  <a:pos x="94" y="36"/>
                </a:cxn>
                <a:cxn ang="0">
                  <a:pos x="55" y="72"/>
                </a:cxn>
                <a:cxn ang="0">
                  <a:pos x="55" y="103"/>
                </a:cxn>
                <a:cxn ang="0">
                  <a:pos x="11" y="103"/>
                </a:cxn>
                <a:cxn ang="0">
                  <a:pos x="11" y="0"/>
                </a:cxn>
                <a:cxn ang="0">
                  <a:pos x="238" y="0"/>
                </a:cxn>
                <a:cxn ang="0">
                  <a:pos x="238" y="40"/>
                </a:cxn>
                <a:cxn ang="0">
                  <a:pos x="237" y="40"/>
                </a:cxn>
                <a:cxn ang="0">
                  <a:pos x="85" y="190"/>
                </a:cxn>
                <a:cxn ang="0">
                  <a:pos x="141" y="190"/>
                </a:cxn>
                <a:cxn ang="0">
                  <a:pos x="194" y="139"/>
                </a:cxn>
                <a:cxn ang="0">
                  <a:pos x="194" y="117"/>
                </a:cxn>
                <a:cxn ang="0">
                  <a:pos x="238" y="117"/>
                </a:cxn>
                <a:cxn ang="0">
                  <a:pos x="238" y="227"/>
                </a:cxn>
              </a:cxnLst>
              <a:rect l="0" t="0" r="r" b="b"/>
              <a:pathLst>
                <a:path w="238" h="227">
                  <a:moveTo>
                    <a:pt x="238" y="227"/>
                  </a:moveTo>
                  <a:cubicBezTo>
                    <a:pt x="0" y="227"/>
                    <a:pt x="0" y="227"/>
                    <a:pt x="0" y="227"/>
                  </a:cubicBezTo>
                  <a:cubicBezTo>
                    <a:pt x="0" y="187"/>
                    <a:pt x="0" y="187"/>
                    <a:pt x="0" y="187"/>
                  </a:cubicBezTo>
                  <a:cubicBezTo>
                    <a:pt x="1" y="187"/>
                    <a:pt x="1" y="187"/>
                    <a:pt x="1" y="187"/>
                  </a:cubicBezTo>
                  <a:cubicBezTo>
                    <a:pt x="153" y="36"/>
                    <a:pt x="153" y="36"/>
                    <a:pt x="153" y="36"/>
                  </a:cubicBezTo>
                  <a:cubicBezTo>
                    <a:pt x="94" y="36"/>
                    <a:pt x="94" y="36"/>
                    <a:pt x="94" y="36"/>
                  </a:cubicBezTo>
                  <a:cubicBezTo>
                    <a:pt x="85" y="36"/>
                    <a:pt x="55" y="39"/>
                    <a:pt x="55" y="72"/>
                  </a:cubicBezTo>
                  <a:cubicBezTo>
                    <a:pt x="55" y="103"/>
                    <a:pt x="55" y="103"/>
                    <a:pt x="55" y="103"/>
                  </a:cubicBezTo>
                  <a:cubicBezTo>
                    <a:pt x="11" y="103"/>
                    <a:pt x="11" y="103"/>
                    <a:pt x="11" y="103"/>
                  </a:cubicBezTo>
                  <a:cubicBezTo>
                    <a:pt x="11" y="0"/>
                    <a:pt x="11" y="0"/>
                    <a:pt x="11" y="0"/>
                  </a:cubicBezTo>
                  <a:cubicBezTo>
                    <a:pt x="238" y="0"/>
                    <a:pt x="238" y="0"/>
                    <a:pt x="238" y="0"/>
                  </a:cubicBezTo>
                  <a:cubicBezTo>
                    <a:pt x="238" y="40"/>
                    <a:pt x="238" y="40"/>
                    <a:pt x="238" y="40"/>
                  </a:cubicBezTo>
                  <a:cubicBezTo>
                    <a:pt x="237" y="40"/>
                    <a:pt x="237" y="40"/>
                    <a:pt x="237" y="40"/>
                  </a:cubicBezTo>
                  <a:cubicBezTo>
                    <a:pt x="85" y="190"/>
                    <a:pt x="85" y="190"/>
                    <a:pt x="85" y="190"/>
                  </a:cubicBezTo>
                  <a:cubicBezTo>
                    <a:pt x="141" y="190"/>
                    <a:pt x="141" y="190"/>
                    <a:pt x="141" y="190"/>
                  </a:cubicBezTo>
                  <a:cubicBezTo>
                    <a:pt x="177" y="190"/>
                    <a:pt x="194" y="174"/>
                    <a:pt x="194" y="139"/>
                  </a:cubicBezTo>
                  <a:cubicBezTo>
                    <a:pt x="194" y="117"/>
                    <a:pt x="194" y="117"/>
                    <a:pt x="194" y="117"/>
                  </a:cubicBezTo>
                  <a:cubicBezTo>
                    <a:pt x="238" y="117"/>
                    <a:pt x="238" y="117"/>
                    <a:pt x="238" y="117"/>
                  </a:cubicBezTo>
                  <a:lnTo>
                    <a:pt x="238" y="2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 name="Freeform 40"/>
            <p:cNvSpPr>
              <a:spLocks noEditPoints="1"/>
            </p:cNvSpPr>
            <p:nvPr userDrawn="1"/>
          </p:nvSpPr>
          <p:spPr bwMode="auto">
            <a:xfrm>
              <a:off x="5351463" y="-1173163"/>
              <a:ext cx="319087" cy="312737"/>
            </a:xfrm>
            <a:custGeom>
              <a:avLst/>
              <a:gdLst/>
              <a:ahLst/>
              <a:cxnLst>
                <a:cxn ang="0">
                  <a:pos x="127" y="241"/>
                </a:cxn>
                <a:cxn ang="0">
                  <a:pos x="0" y="120"/>
                </a:cxn>
                <a:cxn ang="0">
                  <a:pos x="124" y="0"/>
                </a:cxn>
                <a:cxn ang="0">
                  <a:pos x="214" y="37"/>
                </a:cxn>
                <a:cxn ang="0">
                  <a:pos x="243" y="126"/>
                </a:cxn>
                <a:cxn ang="0">
                  <a:pos x="243" y="129"/>
                </a:cxn>
                <a:cxn ang="0">
                  <a:pos x="75" y="129"/>
                </a:cxn>
                <a:cxn ang="0">
                  <a:pos x="92" y="185"/>
                </a:cxn>
                <a:cxn ang="0">
                  <a:pos x="132" y="200"/>
                </a:cxn>
                <a:cxn ang="0">
                  <a:pos x="193" y="152"/>
                </a:cxn>
                <a:cxn ang="0">
                  <a:pos x="194" y="150"/>
                </a:cxn>
                <a:cxn ang="0">
                  <a:pos x="242" y="150"/>
                </a:cxn>
                <a:cxn ang="0">
                  <a:pos x="242" y="153"/>
                </a:cxn>
                <a:cxn ang="0">
                  <a:pos x="127" y="241"/>
                </a:cxn>
                <a:cxn ang="0">
                  <a:pos x="75" y="92"/>
                </a:cxn>
                <a:cxn ang="0">
                  <a:pos x="168" y="92"/>
                </a:cxn>
                <a:cxn ang="0">
                  <a:pos x="154" y="50"/>
                </a:cxn>
                <a:cxn ang="0">
                  <a:pos x="123" y="38"/>
                </a:cxn>
                <a:cxn ang="0">
                  <a:pos x="75" y="92"/>
                </a:cxn>
              </a:cxnLst>
              <a:rect l="0" t="0" r="r" b="b"/>
              <a:pathLst>
                <a:path w="246" h="241">
                  <a:moveTo>
                    <a:pt x="127" y="241"/>
                  </a:moveTo>
                  <a:cubicBezTo>
                    <a:pt x="43" y="241"/>
                    <a:pt x="0" y="199"/>
                    <a:pt x="0" y="120"/>
                  </a:cubicBezTo>
                  <a:cubicBezTo>
                    <a:pt x="0" y="50"/>
                    <a:pt x="51" y="0"/>
                    <a:pt x="124" y="0"/>
                  </a:cubicBezTo>
                  <a:cubicBezTo>
                    <a:pt x="171" y="0"/>
                    <a:pt x="199" y="20"/>
                    <a:pt x="214" y="37"/>
                  </a:cubicBezTo>
                  <a:cubicBezTo>
                    <a:pt x="236" y="61"/>
                    <a:pt x="246" y="94"/>
                    <a:pt x="243" y="126"/>
                  </a:cubicBezTo>
                  <a:cubicBezTo>
                    <a:pt x="243" y="129"/>
                    <a:pt x="243" y="129"/>
                    <a:pt x="243" y="129"/>
                  </a:cubicBezTo>
                  <a:cubicBezTo>
                    <a:pt x="75" y="129"/>
                    <a:pt x="75" y="129"/>
                    <a:pt x="75" y="129"/>
                  </a:cubicBezTo>
                  <a:cubicBezTo>
                    <a:pt x="74" y="153"/>
                    <a:pt x="80" y="173"/>
                    <a:pt x="92" y="185"/>
                  </a:cubicBezTo>
                  <a:cubicBezTo>
                    <a:pt x="102" y="195"/>
                    <a:pt x="115" y="200"/>
                    <a:pt x="132" y="200"/>
                  </a:cubicBezTo>
                  <a:cubicBezTo>
                    <a:pt x="167" y="200"/>
                    <a:pt x="187" y="185"/>
                    <a:pt x="193" y="152"/>
                  </a:cubicBezTo>
                  <a:cubicBezTo>
                    <a:pt x="194" y="150"/>
                    <a:pt x="194" y="150"/>
                    <a:pt x="194" y="150"/>
                  </a:cubicBezTo>
                  <a:cubicBezTo>
                    <a:pt x="242" y="150"/>
                    <a:pt x="242" y="150"/>
                    <a:pt x="242" y="150"/>
                  </a:cubicBezTo>
                  <a:cubicBezTo>
                    <a:pt x="242" y="153"/>
                    <a:pt x="242" y="153"/>
                    <a:pt x="242" y="153"/>
                  </a:cubicBezTo>
                  <a:cubicBezTo>
                    <a:pt x="235" y="210"/>
                    <a:pt x="195" y="241"/>
                    <a:pt x="127" y="241"/>
                  </a:cubicBezTo>
                  <a:close/>
                  <a:moveTo>
                    <a:pt x="75" y="92"/>
                  </a:moveTo>
                  <a:cubicBezTo>
                    <a:pt x="168" y="92"/>
                    <a:pt x="168" y="92"/>
                    <a:pt x="168" y="92"/>
                  </a:cubicBezTo>
                  <a:cubicBezTo>
                    <a:pt x="168" y="79"/>
                    <a:pt x="165" y="61"/>
                    <a:pt x="154" y="50"/>
                  </a:cubicBezTo>
                  <a:cubicBezTo>
                    <a:pt x="146" y="42"/>
                    <a:pt x="136" y="38"/>
                    <a:pt x="123" y="38"/>
                  </a:cubicBezTo>
                  <a:cubicBezTo>
                    <a:pt x="84" y="38"/>
                    <a:pt x="77" y="74"/>
                    <a:pt x="75"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 name="Freeform 41"/>
            <p:cNvSpPr>
              <a:spLocks/>
            </p:cNvSpPr>
            <p:nvPr userDrawn="1"/>
          </p:nvSpPr>
          <p:spPr bwMode="auto">
            <a:xfrm>
              <a:off x="5895975" y="-1163638"/>
              <a:ext cx="398462" cy="423862"/>
            </a:xfrm>
            <a:custGeom>
              <a:avLst/>
              <a:gdLst/>
              <a:ahLst/>
              <a:cxnLst>
                <a:cxn ang="0">
                  <a:pos x="72" y="327"/>
                </a:cxn>
                <a:cxn ang="0">
                  <a:pos x="0" y="267"/>
                </a:cxn>
                <a:cxn ang="0">
                  <a:pos x="43" y="223"/>
                </a:cxn>
                <a:cxn ang="0">
                  <a:pos x="82" y="255"/>
                </a:cxn>
                <a:cxn ang="0">
                  <a:pos x="53" y="285"/>
                </a:cxn>
                <a:cxn ang="0">
                  <a:pos x="46" y="284"/>
                </a:cxn>
                <a:cxn ang="0">
                  <a:pos x="45" y="284"/>
                </a:cxn>
                <a:cxn ang="0">
                  <a:pos x="65" y="291"/>
                </a:cxn>
                <a:cxn ang="0">
                  <a:pos x="120" y="257"/>
                </a:cxn>
                <a:cxn ang="0">
                  <a:pos x="137" y="224"/>
                </a:cxn>
                <a:cxn ang="0">
                  <a:pos x="48" y="54"/>
                </a:cxn>
                <a:cxn ang="0">
                  <a:pos x="3" y="36"/>
                </a:cxn>
                <a:cxn ang="0">
                  <a:pos x="0" y="36"/>
                </a:cxn>
                <a:cxn ang="0">
                  <a:pos x="0" y="0"/>
                </a:cxn>
                <a:cxn ang="0">
                  <a:pos x="157" y="0"/>
                </a:cxn>
                <a:cxn ang="0">
                  <a:pos x="157" y="36"/>
                </a:cxn>
                <a:cxn ang="0">
                  <a:pos x="132" y="36"/>
                </a:cxn>
                <a:cxn ang="0">
                  <a:pos x="119" y="44"/>
                </a:cxn>
                <a:cxn ang="0">
                  <a:pos x="123" y="55"/>
                </a:cxn>
                <a:cxn ang="0">
                  <a:pos x="124" y="57"/>
                </a:cxn>
                <a:cxn ang="0">
                  <a:pos x="169" y="153"/>
                </a:cxn>
                <a:cxn ang="0">
                  <a:pos x="211" y="61"/>
                </a:cxn>
                <a:cxn ang="0">
                  <a:pos x="216" y="45"/>
                </a:cxn>
                <a:cxn ang="0">
                  <a:pos x="201" y="36"/>
                </a:cxn>
                <a:cxn ang="0">
                  <a:pos x="176" y="36"/>
                </a:cxn>
                <a:cxn ang="0">
                  <a:pos x="176" y="0"/>
                </a:cxn>
                <a:cxn ang="0">
                  <a:pos x="308" y="0"/>
                </a:cxn>
                <a:cxn ang="0">
                  <a:pos x="308" y="36"/>
                </a:cxn>
                <a:cxn ang="0">
                  <a:pos x="305" y="36"/>
                </a:cxn>
                <a:cxn ang="0">
                  <a:pos x="265" y="56"/>
                </a:cxn>
                <a:cxn ang="0">
                  <a:pos x="180" y="238"/>
                </a:cxn>
                <a:cxn ang="0">
                  <a:pos x="72" y="327"/>
                </a:cxn>
              </a:cxnLst>
              <a:rect l="0" t="0" r="r" b="b"/>
              <a:pathLst>
                <a:path w="308" h="327">
                  <a:moveTo>
                    <a:pt x="72" y="327"/>
                  </a:moveTo>
                  <a:cubicBezTo>
                    <a:pt x="37" y="327"/>
                    <a:pt x="0" y="308"/>
                    <a:pt x="0" y="267"/>
                  </a:cubicBezTo>
                  <a:cubicBezTo>
                    <a:pt x="0" y="241"/>
                    <a:pt x="17" y="223"/>
                    <a:pt x="43" y="223"/>
                  </a:cubicBezTo>
                  <a:cubicBezTo>
                    <a:pt x="64" y="223"/>
                    <a:pt x="82" y="237"/>
                    <a:pt x="82" y="255"/>
                  </a:cubicBezTo>
                  <a:cubicBezTo>
                    <a:pt x="82" y="271"/>
                    <a:pt x="69" y="285"/>
                    <a:pt x="53" y="285"/>
                  </a:cubicBezTo>
                  <a:cubicBezTo>
                    <a:pt x="51" y="285"/>
                    <a:pt x="49" y="285"/>
                    <a:pt x="46" y="284"/>
                  </a:cubicBezTo>
                  <a:cubicBezTo>
                    <a:pt x="46" y="284"/>
                    <a:pt x="46" y="284"/>
                    <a:pt x="45" y="284"/>
                  </a:cubicBezTo>
                  <a:cubicBezTo>
                    <a:pt x="50" y="289"/>
                    <a:pt x="56" y="291"/>
                    <a:pt x="65" y="291"/>
                  </a:cubicBezTo>
                  <a:cubicBezTo>
                    <a:pt x="99" y="291"/>
                    <a:pt x="112" y="273"/>
                    <a:pt x="120" y="257"/>
                  </a:cubicBezTo>
                  <a:cubicBezTo>
                    <a:pt x="137" y="224"/>
                    <a:pt x="137" y="224"/>
                    <a:pt x="137" y="224"/>
                  </a:cubicBezTo>
                  <a:cubicBezTo>
                    <a:pt x="48" y="54"/>
                    <a:pt x="48" y="54"/>
                    <a:pt x="48" y="54"/>
                  </a:cubicBezTo>
                  <a:cubicBezTo>
                    <a:pt x="42" y="42"/>
                    <a:pt x="28" y="36"/>
                    <a:pt x="3" y="36"/>
                  </a:cubicBezTo>
                  <a:cubicBezTo>
                    <a:pt x="0" y="36"/>
                    <a:pt x="0" y="36"/>
                    <a:pt x="0" y="36"/>
                  </a:cubicBezTo>
                  <a:cubicBezTo>
                    <a:pt x="0" y="0"/>
                    <a:pt x="0" y="0"/>
                    <a:pt x="0" y="0"/>
                  </a:cubicBezTo>
                  <a:cubicBezTo>
                    <a:pt x="157" y="0"/>
                    <a:pt x="157" y="0"/>
                    <a:pt x="157" y="0"/>
                  </a:cubicBezTo>
                  <a:cubicBezTo>
                    <a:pt x="157" y="36"/>
                    <a:pt x="157" y="36"/>
                    <a:pt x="157" y="36"/>
                  </a:cubicBezTo>
                  <a:cubicBezTo>
                    <a:pt x="132" y="36"/>
                    <a:pt x="132" y="36"/>
                    <a:pt x="132" y="36"/>
                  </a:cubicBezTo>
                  <a:cubicBezTo>
                    <a:pt x="127" y="36"/>
                    <a:pt x="119" y="37"/>
                    <a:pt x="119" y="44"/>
                  </a:cubicBezTo>
                  <a:cubicBezTo>
                    <a:pt x="119" y="46"/>
                    <a:pt x="122" y="51"/>
                    <a:pt x="123" y="55"/>
                  </a:cubicBezTo>
                  <a:cubicBezTo>
                    <a:pt x="124" y="57"/>
                    <a:pt x="124" y="57"/>
                    <a:pt x="124" y="57"/>
                  </a:cubicBezTo>
                  <a:cubicBezTo>
                    <a:pt x="169" y="153"/>
                    <a:pt x="169" y="153"/>
                    <a:pt x="169" y="153"/>
                  </a:cubicBezTo>
                  <a:cubicBezTo>
                    <a:pt x="211" y="61"/>
                    <a:pt x="211" y="61"/>
                    <a:pt x="211" y="61"/>
                  </a:cubicBezTo>
                  <a:cubicBezTo>
                    <a:pt x="214" y="56"/>
                    <a:pt x="216" y="51"/>
                    <a:pt x="216" y="45"/>
                  </a:cubicBezTo>
                  <a:cubicBezTo>
                    <a:pt x="216" y="41"/>
                    <a:pt x="209" y="36"/>
                    <a:pt x="201" y="36"/>
                  </a:cubicBezTo>
                  <a:cubicBezTo>
                    <a:pt x="176" y="36"/>
                    <a:pt x="176" y="36"/>
                    <a:pt x="176" y="36"/>
                  </a:cubicBezTo>
                  <a:cubicBezTo>
                    <a:pt x="176" y="0"/>
                    <a:pt x="176" y="0"/>
                    <a:pt x="176" y="0"/>
                  </a:cubicBezTo>
                  <a:cubicBezTo>
                    <a:pt x="308" y="0"/>
                    <a:pt x="308" y="0"/>
                    <a:pt x="308" y="0"/>
                  </a:cubicBezTo>
                  <a:cubicBezTo>
                    <a:pt x="308" y="36"/>
                    <a:pt x="308" y="36"/>
                    <a:pt x="308" y="36"/>
                  </a:cubicBezTo>
                  <a:cubicBezTo>
                    <a:pt x="305" y="36"/>
                    <a:pt x="305" y="36"/>
                    <a:pt x="305" y="36"/>
                  </a:cubicBezTo>
                  <a:cubicBezTo>
                    <a:pt x="287" y="36"/>
                    <a:pt x="272" y="40"/>
                    <a:pt x="265" y="56"/>
                  </a:cubicBezTo>
                  <a:cubicBezTo>
                    <a:pt x="180" y="238"/>
                    <a:pt x="180" y="238"/>
                    <a:pt x="180" y="238"/>
                  </a:cubicBezTo>
                  <a:cubicBezTo>
                    <a:pt x="149" y="303"/>
                    <a:pt x="120" y="327"/>
                    <a:pt x="72" y="32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 name="Freeform 42"/>
            <p:cNvSpPr>
              <a:spLocks noEditPoints="1"/>
            </p:cNvSpPr>
            <p:nvPr userDrawn="1"/>
          </p:nvSpPr>
          <p:spPr bwMode="auto">
            <a:xfrm>
              <a:off x="6327775" y="-1173163"/>
              <a:ext cx="357187" cy="312737"/>
            </a:xfrm>
            <a:custGeom>
              <a:avLst/>
              <a:gdLst/>
              <a:ahLst/>
              <a:cxnLst>
                <a:cxn ang="0">
                  <a:pos x="137" y="241"/>
                </a:cxn>
                <a:cxn ang="0">
                  <a:pos x="0" y="120"/>
                </a:cxn>
                <a:cxn ang="0">
                  <a:pos x="137" y="0"/>
                </a:cxn>
                <a:cxn ang="0">
                  <a:pos x="275" y="120"/>
                </a:cxn>
                <a:cxn ang="0">
                  <a:pos x="137" y="241"/>
                </a:cxn>
                <a:cxn ang="0">
                  <a:pos x="137" y="36"/>
                </a:cxn>
                <a:cxn ang="0">
                  <a:pos x="75" y="120"/>
                </a:cxn>
                <a:cxn ang="0">
                  <a:pos x="137" y="204"/>
                </a:cxn>
                <a:cxn ang="0">
                  <a:pos x="200" y="120"/>
                </a:cxn>
                <a:cxn ang="0">
                  <a:pos x="137" y="36"/>
                </a:cxn>
              </a:cxnLst>
              <a:rect l="0" t="0" r="r" b="b"/>
              <a:pathLst>
                <a:path w="275" h="241">
                  <a:moveTo>
                    <a:pt x="137" y="241"/>
                  </a:moveTo>
                  <a:cubicBezTo>
                    <a:pt x="54" y="241"/>
                    <a:pt x="0" y="193"/>
                    <a:pt x="0" y="120"/>
                  </a:cubicBezTo>
                  <a:cubicBezTo>
                    <a:pt x="0" y="47"/>
                    <a:pt x="54" y="0"/>
                    <a:pt x="137" y="0"/>
                  </a:cubicBezTo>
                  <a:cubicBezTo>
                    <a:pt x="221" y="0"/>
                    <a:pt x="275" y="47"/>
                    <a:pt x="275" y="120"/>
                  </a:cubicBezTo>
                  <a:cubicBezTo>
                    <a:pt x="275" y="193"/>
                    <a:pt x="221" y="241"/>
                    <a:pt x="137" y="241"/>
                  </a:cubicBezTo>
                  <a:close/>
                  <a:moveTo>
                    <a:pt x="137" y="36"/>
                  </a:moveTo>
                  <a:cubicBezTo>
                    <a:pt x="96" y="36"/>
                    <a:pt x="75" y="65"/>
                    <a:pt x="75" y="120"/>
                  </a:cubicBezTo>
                  <a:cubicBezTo>
                    <a:pt x="75" y="176"/>
                    <a:pt x="96" y="204"/>
                    <a:pt x="137" y="204"/>
                  </a:cubicBezTo>
                  <a:cubicBezTo>
                    <a:pt x="179" y="204"/>
                    <a:pt x="200" y="176"/>
                    <a:pt x="200" y="120"/>
                  </a:cubicBezTo>
                  <a:cubicBezTo>
                    <a:pt x="200" y="65"/>
                    <a:pt x="179" y="36"/>
                    <a:pt x="137" y="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 name="Freeform 43"/>
            <p:cNvSpPr>
              <a:spLocks/>
            </p:cNvSpPr>
            <p:nvPr userDrawn="1"/>
          </p:nvSpPr>
          <p:spPr bwMode="auto">
            <a:xfrm>
              <a:off x="6723063" y="-1163638"/>
              <a:ext cx="431800" cy="303212"/>
            </a:xfrm>
            <a:custGeom>
              <a:avLst/>
              <a:gdLst/>
              <a:ahLst/>
              <a:cxnLst>
                <a:cxn ang="0">
                  <a:pos x="127" y="234"/>
                </a:cxn>
                <a:cxn ang="0">
                  <a:pos x="47" y="165"/>
                </a:cxn>
                <a:cxn ang="0">
                  <a:pos x="47" y="53"/>
                </a:cxn>
                <a:cxn ang="0">
                  <a:pos x="29" y="36"/>
                </a:cxn>
                <a:cxn ang="0">
                  <a:pos x="0" y="36"/>
                </a:cxn>
                <a:cxn ang="0">
                  <a:pos x="0" y="0"/>
                </a:cxn>
                <a:cxn ang="0">
                  <a:pos x="115" y="0"/>
                </a:cxn>
                <a:cxn ang="0">
                  <a:pos x="115" y="160"/>
                </a:cxn>
                <a:cxn ang="0">
                  <a:pos x="152" y="192"/>
                </a:cxn>
                <a:cxn ang="0">
                  <a:pos x="215" y="133"/>
                </a:cxn>
                <a:cxn ang="0">
                  <a:pos x="215" y="53"/>
                </a:cxn>
                <a:cxn ang="0">
                  <a:pos x="191" y="36"/>
                </a:cxn>
                <a:cxn ang="0">
                  <a:pos x="160" y="36"/>
                </a:cxn>
                <a:cxn ang="0">
                  <a:pos x="160" y="0"/>
                </a:cxn>
                <a:cxn ang="0">
                  <a:pos x="282" y="0"/>
                </a:cxn>
                <a:cxn ang="0">
                  <a:pos x="282" y="174"/>
                </a:cxn>
                <a:cxn ang="0">
                  <a:pos x="309" y="190"/>
                </a:cxn>
                <a:cxn ang="0">
                  <a:pos x="333" y="190"/>
                </a:cxn>
                <a:cxn ang="0">
                  <a:pos x="333" y="227"/>
                </a:cxn>
                <a:cxn ang="0">
                  <a:pos x="215" y="227"/>
                </a:cxn>
                <a:cxn ang="0">
                  <a:pos x="215" y="193"/>
                </a:cxn>
                <a:cxn ang="0">
                  <a:pos x="127" y="234"/>
                </a:cxn>
              </a:cxnLst>
              <a:rect l="0" t="0" r="r" b="b"/>
              <a:pathLst>
                <a:path w="333" h="234">
                  <a:moveTo>
                    <a:pt x="127" y="234"/>
                  </a:moveTo>
                  <a:cubicBezTo>
                    <a:pt x="76" y="234"/>
                    <a:pt x="47" y="209"/>
                    <a:pt x="47" y="165"/>
                  </a:cubicBezTo>
                  <a:cubicBezTo>
                    <a:pt x="47" y="53"/>
                    <a:pt x="47" y="53"/>
                    <a:pt x="47" y="53"/>
                  </a:cubicBezTo>
                  <a:cubicBezTo>
                    <a:pt x="47" y="41"/>
                    <a:pt x="43" y="36"/>
                    <a:pt x="29" y="36"/>
                  </a:cubicBezTo>
                  <a:cubicBezTo>
                    <a:pt x="0" y="36"/>
                    <a:pt x="0" y="36"/>
                    <a:pt x="0" y="36"/>
                  </a:cubicBezTo>
                  <a:cubicBezTo>
                    <a:pt x="0" y="0"/>
                    <a:pt x="0" y="0"/>
                    <a:pt x="0" y="0"/>
                  </a:cubicBezTo>
                  <a:cubicBezTo>
                    <a:pt x="115" y="0"/>
                    <a:pt x="115" y="0"/>
                    <a:pt x="115" y="0"/>
                  </a:cubicBezTo>
                  <a:cubicBezTo>
                    <a:pt x="115" y="160"/>
                    <a:pt x="115" y="160"/>
                    <a:pt x="115" y="160"/>
                  </a:cubicBezTo>
                  <a:cubicBezTo>
                    <a:pt x="115" y="179"/>
                    <a:pt x="129" y="192"/>
                    <a:pt x="152" y="192"/>
                  </a:cubicBezTo>
                  <a:cubicBezTo>
                    <a:pt x="196" y="192"/>
                    <a:pt x="215" y="154"/>
                    <a:pt x="215" y="133"/>
                  </a:cubicBezTo>
                  <a:cubicBezTo>
                    <a:pt x="215" y="53"/>
                    <a:pt x="215" y="53"/>
                    <a:pt x="215" y="53"/>
                  </a:cubicBezTo>
                  <a:cubicBezTo>
                    <a:pt x="215" y="45"/>
                    <a:pt x="212" y="36"/>
                    <a:pt x="191" y="36"/>
                  </a:cubicBezTo>
                  <a:cubicBezTo>
                    <a:pt x="160" y="36"/>
                    <a:pt x="160" y="36"/>
                    <a:pt x="160" y="36"/>
                  </a:cubicBezTo>
                  <a:cubicBezTo>
                    <a:pt x="160" y="0"/>
                    <a:pt x="160" y="0"/>
                    <a:pt x="160" y="0"/>
                  </a:cubicBezTo>
                  <a:cubicBezTo>
                    <a:pt x="282" y="0"/>
                    <a:pt x="282" y="0"/>
                    <a:pt x="282" y="0"/>
                  </a:cubicBezTo>
                  <a:cubicBezTo>
                    <a:pt x="282" y="174"/>
                    <a:pt x="282" y="174"/>
                    <a:pt x="282" y="174"/>
                  </a:cubicBezTo>
                  <a:cubicBezTo>
                    <a:pt x="282" y="185"/>
                    <a:pt x="285" y="190"/>
                    <a:pt x="309" y="190"/>
                  </a:cubicBezTo>
                  <a:cubicBezTo>
                    <a:pt x="333" y="190"/>
                    <a:pt x="333" y="190"/>
                    <a:pt x="333" y="190"/>
                  </a:cubicBezTo>
                  <a:cubicBezTo>
                    <a:pt x="333" y="227"/>
                    <a:pt x="333" y="227"/>
                    <a:pt x="333" y="227"/>
                  </a:cubicBezTo>
                  <a:cubicBezTo>
                    <a:pt x="215" y="227"/>
                    <a:pt x="215" y="227"/>
                    <a:pt x="215" y="227"/>
                  </a:cubicBezTo>
                  <a:cubicBezTo>
                    <a:pt x="215" y="193"/>
                    <a:pt x="215" y="193"/>
                    <a:pt x="215" y="193"/>
                  </a:cubicBezTo>
                  <a:cubicBezTo>
                    <a:pt x="195" y="220"/>
                    <a:pt x="167" y="234"/>
                    <a:pt x="127" y="23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 name="Freeform 44"/>
            <p:cNvSpPr>
              <a:spLocks/>
            </p:cNvSpPr>
            <p:nvPr userDrawn="1"/>
          </p:nvSpPr>
          <p:spPr bwMode="auto">
            <a:xfrm>
              <a:off x="7216775" y="-1173163"/>
              <a:ext cx="319087" cy="303212"/>
            </a:xfrm>
            <a:custGeom>
              <a:avLst/>
              <a:gdLst/>
              <a:ahLst/>
              <a:cxnLst>
                <a:cxn ang="0">
                  <a:pos x="171" y="234"/>
                </a:cxn>
                <a:cxn ang="0">
                  <a:pos x="0" y="234"/>
                </a:cxn>
                <a:cxn ang="0">
                  <a:pos x="0" y="197"/>
                </a:cxn>
                <a:cxn ang="0">
                  <a:pos x="31" y="197"/>
                </a:cxn>
                <a:cxn ang="0">
                  <a:pos x="50" y="181"/>
                </a:cxn>
                <a:cxn ang="0">
                  <a:pos x="50" y="60"/>
                </a:cxn>
                <a:cxn ang="0">
                  <a:pos x="31" y="43"/>
                </a:cxn>
                <a:cxn ang="0">
                  <a:pos x="0" y="43"/>
                </a:cxn>
                <a:cxn ang="0">
                  <a:pos x="0" y="7"/>
                </a:cxn>
                <a:cxn ang="0">
                  <a:pos x="116" y="7"/>
                </a:cxn>
                <a:cxn ang="0">
                  <a:pos x="116" y="40"/>
                </a:cxn>
                <a:cxn ang="0">
                  <a:pos x="181" y="0"/>
                </a:cxn>
                <a:cxn ang="0">
                  <a:pos x="247" y="55"/>
                </a:cxn>
                <a:cxn ang="0">
                  <a:pos x="204" y="97"/>
                </a:cxn>
                <a:cxn ang="0">
                  <a:pos x="164" y="64"/>
                </a:cxn>
                <a:cxn ang="0">
                  <a:pos x="194" y="34"/>
                </a:cxn>
                <a:cxn ang="0">
                  <a:pos x="180" y="32"/>
                </a:cxn>
                <a:cxn ang="0">
                  <a:pos x="117" y="102"/>
                </a:cxn>
                <a:cxn ang="0">
                  <a:pos x="117" y="181"/>
                </a:cxn>
                <a:cxn ang="0">
                  <a:pos x="136" y="197"/>
                </a:cxn>
                <a:cxn ang="0">
                  <a:pos x="171" y="197"/>
                </a:cxn>
                <a:cxn ang="0">
                  <a:pos x="171" y="234"/>
                </a:cxn>
              </a:cxnLst>
              <a:rect l="0" t="0" r="r" b="b"/>
              <a:pathLst>
                <a:path w="247" h="234">
                  <a:moveTo>
                    <a:pt x="171" y="234"/>
                  </a:moveTo>
                  <a:cubicBezTo>
                    <a:pt x="0" y="234"/>
                    <a:pt x="0" y="234"/>
                    <a:pt x="0" y="234"/>
                  </a:cubicBezTo>
                  <a:cubicBezTo>
                    <a:pt x="0" y="197"/>
                    <a:pt x="0" y="197"/>
                    <a:pt x="0" y="197"/>
                  </a:cubicBezTo>
                  <a:cubicBezTo>
                    <a:pt x="31" y="197"/>
                    <a:pt x="31" y="197"/>
                    <a:pt x="31" y="197"/>
                  </a:cubicBezTo>
                  <a:cubicBezTo>
                    <a:pt x="45" y="197"/>
                    <a:pt x="50" y="193"/>
                    <a:pt x="50" y="181"/>
                  </a:cubicBezTo>
                  <a:cubicBezTo>
                    <a:pt x="50" y="60"/>
                    <a:pt x="50" y="60"/>
                    <a:pt x="50" y="60"/>
                  </a:cubicBezTo>
                  <a:cubicBezTo>
                    <a:pt x="50" y="48"/>
                    <a:pt x="45" y="43"/>
                    <a:pt x="31" y="43"/>
                  </a:cubicBezTo>
                  <a:cubicBezTo>
                    <a:pt x="0" y="43"/>
                    <a:pt x="0" y="43"/>
                    <a:pt x="0" y="43"/>
                  </a:cubicBezTo>
                  <a:cubicBezTo>
                    <a:pt x="0" y="7"/>
                    <a:pt x="0" y="7"/>
                    <a:pt x="0" y="7"/>
                  </a:cubicBezTo>
                  <a:cubicBezTo>
                    <a:pt x="116" y="7"/>
                    <a:pt x="116" y="7"/>
                    <a:pt x="116" y="7"/>
                  </a:cubicBezTo>
                  <a:cubicBezTo>
                    <a:pt x="116" y="40"/>
                    <a:pt x="116" y="40"/>
                    <a:pt x="116" y="40"/>
                  </a:cubicBezTo>
                  <a:cubicBezTo>
                    <a:pt x="136" y="14"/>
                    <a:pt x="153" y="0"/>
                    <a:pt x="181" y="0"/>
                  </a:cubicBezTo>
                  <a:cubicBezTo>
                    <a:pt x="214" y="0"/>
                    <a:pt x="247" y="17"/>
                    <a:pt x="247" y="55"/>
                  </a:cubicBezTo>
                  <a:cubicBezTo>
                    <a:pt x="247" y="80"/>
                    <a:pt x="229" y="97"/>
                    <a:pt x="204" y="97"/>
                  </a:cubicBezTo>
                  <a:cubicBezTo>
                    <a:pt x="181" y="97"/>
                    <a:pt x="164" y="83"/>
                    <a:pt x="164" y="64"/>
                  </a:cubicBezTo>
                  <a:cubicBezTo>
                    <a:pt x="164" y="48"/>
                    <a:pt x="176" y="37"/>
                    <a:pt x="194" y="34"/>
                  </a:cubicBezTo>
                  <a:cubicBezTo>
                    <a:pt x="190" y="32"/>
                    <a:pt x="184" y="32"/>
                    <a:pt x="180" y="32"/>
                  </a:cubicBezTo>
                  <a:cubicBezTo>
                    <a:pt x="139" y="32"/>
                    <a:pt x="117" y="68"/>
                    <a:pt x="117" y="102"/>
                  </a:cubicBezTo>
                  <a:cubicBezTo>
                    <a:pt x="117" y="181"/>
                    <a:pt x="117" y="181"/>
                    <a:pt x="117" y="181"/>
                  </a:cubicBezTo>
                  <a:cubicBezTo>
                    <a:pt x="117" y="193"/>
                    <a:pt x="122" y="197"/>
                    <a:pt x="136" y="197"/>
                  </a:cubicBezTo>
                  <a:cubicBezTo>
                    <a:pt x="171" y="197"/>
                    <a:pt x="171" y="197"/>
                    <a:pt x="171" y="197"/>
                  </a:cubicBezTo>
                  <a:lnTo>
                    <a:pt x="171"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6" name="Freeform 45"/>
            <p:cNvSpPr>
              <a:spLocks noEditPoints="1"/>
            </p:cNvSpPr>
            <p:nvPr userDrawn="1"/>
          </p:nvSpPr>
          <p:spPr bwMode="auto">
            <a:xfrm>
              <a:off x="7742238" y="-1282700"/>
              <a:ext cx="393700" cy="422275"/>
            </a:xfrm>
            <a:custGeom>
              <a:avLst/>
              <a:gdLst/>
              <a:ahLst/>
              <a:cxnLst>
                <a:cxn ang="0">
                  <a:pos x="107" y="326"/>
                </a:cxn>
                <a:cxn ang="0">
                  <a:pos x="0" y="205"/>
                </a:cxn>
                <a:cxn ang="0">
                  <a:pos x="107" y="85"/>
                </a:cxn>
                <a:cxn ang="0">
                  <a:pos x="188" y="122"/>
                </a:cxn>
                <a:cxn ang="0">
                  <a:pos x="188" y="55"/>
                </a:cxn>
                <a:cxn ang="0">
                  <a:pos x="169" y="36"/>
                </a:cxn>
                <a:cxn ang="0">
                  <a:pos x="133" y="36"/>
                </a:cxn>
                <a:cxn ang="0">
                  <a:pos x="133" y="0"/>
                </a:cxn>
                <a:cxn ang="0">
                  <a:pos x="255" y="0"/>
                </a:cxn>
                <a:cxn ang="0">
                  <a:pos x="255" y="264"/>
                </a:cxn>
                <a:cxn ang="0">
                  <a:pos x="273" y="282"/>
                </a:cxn>
                <a:cxn ang="0">
                  <a:pos x="303" y="282"/>
                </a:cxn>
                <a:cxn ang="0">
                  <a:pos x="303" y="319"/>
                </a:cxn>
                <a:cxn ang="0">
                  <a:pos x="188" y="319"/>
                </a:cxn>
                <a:cxn ang="0">
                  <a:pos x="188" y="284"/>
                </a:cxn>
                <a:cxn ang="0">
                  <a:pos x="107" y="326"/>
                </a:cxn>
                <a:cxn ang="0">
                  <a:pos x="127" y="127"/>
                </a:cxn>
                <a:cxn ang="0">
                  <a:pos x="76" y="205"/>
                </a:cxn>
                <a:cxn ang="0">
                  <a:pos x="127" y="284"/>
                </a:cxn>
                <a:cxn ang="0">
                  <a:pos x="188" y="203"/>
                </a:cxn>
                <a:cxn ang="0">
                  <a:pos x="127" y="127"/>
                </a:cxn>
              </a:cxnLst>
              <a:rect l="0" t="0" r="r" b="b"/>
              <a:pathLst>
                <a:path w="303" h="326">
                  <a:moveTo>
                    <a:pt x="107" y="326"/>
                  </a:moveTo>
                  <a:cubicBezTo>
                    <a:pt x="33" y="326"/>
                    <a:pt x="0" y="265"/>
                    <a:pt x="0" y="205"/>
                  </a:cubicBezTo>
                  <a:cubicBezTo>
                    <a:pt x="0" y="146"/>
                    <a:pt x="40" y="85"/>
                    <a:pt x="107" y="85"/>
                  </a:cubicBezTo>
                  <a:cubicBezTo>
                    <a:pt x="145" y="85"/>
                    <a:pt x="173" y="104"/>
                    <a:pt x="188" y="122"/>
                  </a:cubicBezTo>
                  <a:cubicBezTo>
                    <a:pt x="188" y="55"/>
                    <a:pt x="188" y="55"/>
                    <a:pt x="188" y="55"/>
                  </a:cubicBezTo>
                  <a:cubicBezTo>
                    <a:pt x="188" y="41"/>
                    <a:pt x="183" y="36"/>
                    <a:pt x="169" y="36"/>
                  </a:cubicBezTo>
                  <a:cubicBezTo>
                    <a:pt x="133" y="36"/>
                    <a:pt x="133" y="36"/>
                    <a:pt x="133" y="36"/>
                  </a:cubicBezTo>
                  <a:cubicBezTo>
                    <a:pt x="133" y="0"/>
                    <a:pt x="133" y="0"/>
                    <a:pt x="133" y="0"/>
                  </a:cubicBezTo>
                  <a:cubicBezTo>
                    <a:pt x="255" y="0"/>
                    <a:pt x="255" y="0"/>
                    <a:pt x="255" y="0"/>
                  </a:cubicBezTo>
                  <a:cubicBezTo>
                    <a:pt x="255" y="264"/>
                    <a:pt x="255" y="264"/>
                    <a:pt x="255" y="264"/>
                  </a:cubicBezTo>
                  <a:cubicBezTo>
                    <a:pt x="255" y="278"/>
                    <a:pt x="259" y="282"/>
                    <a:pt x="273" y="282"/>
                  </a:cubicBezTo>
                  <a:cubicBezTo>
                    <a:pt x="303" y="282"/>
                    <a:pt x="303" y="282"/>
                    <a:pt x="303" y="282"/>
                  </a:cubicBezTo>
                  <a:cubicBezTo>
                    <a:pt x="303" y="319"/>
                    <a:pt x="303" y="319"/>
                    <a:pt x="303" y="319"/>
                  </a:cubicBezTo>
                  <a:cubicBezTo>
                    <a:pt x="188" y="319"/>
                    <a:pt x="188" y="319"/>
                    <a:pt x="188" y="319"/>
                  </a:cubicBezTo>
                  <a:cubicBezTo>
                    <a:pt x="188" y="284"/>
                    <a:pt x="188" y="284"/>
                    <a:pt x="188" y="284"/>
                  </a:cubicBezTo>
                  <a:cubicBezTo>
                    <a:pt x="167" y="312"/>
                    <a:pt x="141" y="326"/>
                    <a:pt x="107" y="326"/>
                  </a:cubicBezTo>
                  <a:close/>
                  <a:moveTo>
                    <a:pt x="127" y="127"/>
                  </a:moveTo>
                  <a:cubicBezTo>
                    <a:pt x="93" y="127"/>
                    <a:pt x="76" y="153"/>
                    <a:pt x="76" y="205"/>
                  </a:cubicBezTo>
                  <a:cubicBezTo>
                    <a:pt x="76" y="257"/>
                    <a:pt x="93" y="284"/>
                    <a:pt x="127" y="284"/>
                  </a:cubicBezTo>
                  <a:cubicBezTo>
                    <a:pt x="165" y="284"/>
                    <a:pt x="188" y="253"/>
                    <a:pt x="188" y="203"/>
                  </a:cubicBezTo>
                  <a:cubicBezTo>
                    <a:pt x="188" y="156"/>
                    <a:pt x="165" y="127"/>
                    <a:pt x="127" y="12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7" name="Freeform 46"/>
            <p:cNvSpPr>
              <a:spLocks/>
            </p:cNvSpPr>
            <p:nvPr userDrawn="1"/>
          </p:nvSpPr>
          <p:spPr bwMode="auto">
            <a:xfrm>
              <a:off x="8194675" y="-1173163"/>
              <a:ext cx="319087" cy="303212"/>
            </a:xfrm>
            <a:custGeom>
              <a:avLst/>
              <a:gdLst/>
              <a:ahLst/>
              <a:cxnLst>
                <a:cxn ang="0">
                  <a:pos x="171" y="234"/>
                </a:cxn>
                <a:cxn ang="0">
                  <a:pos x="0" y="234"/>
                </a:cxn>
                <a:cxn ang="0">
                  <a:pos x="0" y="197"/>
                </a:cxn>
                <a:cxn ang="0">
                  <a:pos x="31" y="197"/>
                </a:cxn>
                <a:cxn ang="0">
                  <a:pos x="49" y="181"/>
                </a:cxn>
                <a:cxn ang="0">
                  <a:pos x="49" y="60"/>
                </a:cxn>
                <a:cxn ang="0">
                  <a:pos x="31" y="43"/>
                </a:cxn>
                <a:cxn ang="0">
                  <a:pos x="0" y="43"/>
                </a:cxn>
                <a:cxn ang="0">
                  <a:pos x="0" y="7"/>
                </a:cxn>
                <a:cxn ang="0">
                  <a:pos x="116" y="7"/>
                </a:cxn>
                <a:cxn ang="0">
                  <a:pos x="116" y="40"/>
                </a:cxn>
                <a:cxn ang="0">
                  <a:pos x="180" y="0"/>
                </a:cxn>
                <a:cxn ang="0">
                  <a:pos x="246" y="55"/>
                </a:cxn>
                <a:cxn ang="0">
                  <a:pos x="204" y="97"/>
                </a:cxn>
                <a:cxn ang="0">
                  <a:pos x="164" y="64"/>
                </a:cxn>
                <a:cxn ang="0">
                  <a:pos x="194" y="34"/>
                </a:cxn>
                <a:cxn ang="0">
                  <a:pos x="179" y="32"/>
                </a:cxn>
                <a:cxn ang="0">
                  <a:pos x="117" y="102"/>
                </a:cxn>
                <a:cxn ang="0">
                  <a:pos x="117" y="181"/>
                </a:cxn>
                <a:cxn ang="0">
                  <a:pos x="135" y="197"/>
                </a:cxn>
                <a:cxn ang="0">
                  <a:pos x="171" y="197"/>
                </a:cxn>
                <a:cxn ang="0">
                  <a:pos x="171" y="234"/>
                </a:cxn>
              </a:cxnLst>
              <a:rect l="0" t="0" r="r" b="b"/>
              <a:pathLst>
                <a:path w="246" h="234">
                  <a:moveTo>
                    <a:pt x="171" y="234"/>
                  </a:moveTo>
                  <a:cubicBezTo>
                    <a:pt x="0" y="234"/>
                    <a:pt x="0" y="234"/>
                    <a:pt x="0" y="234"/>
                  </a:cubicBezTo>
                  <a:cubicBezTo>
                    <a:pt x="0" y="197"/>
                    <a:pt x="0" y="197"/>
                    <a:pt x="0" y="197"/>
                  </a:cubicBezTo>
                  <a:cubicBezTo>
                    <a:pt x="31" y="197"/>
                    <a:pt x="31" y="197"/>
                    <a:pt x="31" y="197"/>
                  </a:cubicBezTo>
                  <a:cubicBezTo>
                    <a:pt x="45" y="197"/>
                    <a:pt x="49" y="193"/>
                    <a:pt x="49" y="181"/>
                  </a:cubicBezTo>
                  <a:cubicBezTo>
                    <a:pt x="49" y="60"/>
                    <a:pt x="49" y="60"/>
                    <a:pt x="49" y="60"/>
                  </a:cubicBezTo>
                  <a:cubicBezTo>
                    <a:pt x="49" y="48"/>
                    <a:pt x="45" y="43"/>
                    <a:pt x="31" y="43"/>
                  </a:cubicBezTo>
                  <a:cubicBezTo>
                    <a:pt x="0" y="43"/>
                    <a:pt x="0" y="43"/>
                    <a:pt x="0" y="43"/>
                  </a:cubicBezTo>
                  <a:cubicBezTo>
                    <a:pt x="0" y="7"/>
                    <a:pt x="0" y="7"/>
                    <a:pt x="0" y="7"/>
                  </a:cubicBezTo>
                  <a:cubicBezTo>
                    <a:pt x="116" y="7"/>
                    <a:pt x="116" y="7"/>
                    <a:pt x="116" y="7"/>
                  </a:cubicBezTo>
                  <a:cubicBezTo>
                    <a:pt x="116" y="40"/>
                    <a:pt x="116" y="40"/>
                    <a:pt x="116" y="40"/>
                  </a:cubicBezTo>
                  <a:cubicBezTo>
                    <a:pt x="136" y="14"/>
                    <a:pt x="152" y="0"/>
                    <a:pt x="180" y="0"/>
                  </a:cubicBezTo>
                  <a:cubicBezTo>
                    <a:pt x="213" y="0"/>
                    <a:pt x="246" y="17"/>
                    <a:pt x="246" y="55"/>
                  </a:cubicBezTo>
                  <a:cubicBezTo>
                    <a:pt x="246" y="80"/>
                    <a:pt x="229" y="97"/>
                    <a:pt x="204" y="97"/>
                  </a:cubicBezTo>
                  <a:cubicBezTo>
                    <a:pt x="180" y="97"/>
                    <a:pt x="164" y="83"/>
                    <a:pt x="164" y="64"/>
                  </a:cubicBezTo>
                  <a:cubicBezTo>
                    <a:pt x="164" y="48"/>
                    <a:pt x="176" y="37"/>
                    <a:pt x="194" y="34"/>
                  </a:cubicBezTo>
                  <a:cubicBezTo>
                    <a:pt x="189" y="32"/>
                    <a:pt x="184" y="32"/>
                    <a:pt x="179" y="32"/>
                  </a:cubicBezTo>
                  <a:cubicBezTo>
                    <a:pt x="138" y="32"/>
                    <a:pt x="117" y="68"/>
                    <a:pt x="117" y="102"/>
                  </a:cubicBezTo>
                  <a:cubicBezTo>
                    <a:pt x="117" y="181"/>
                    <a:pt x="117" y="181"/>
                    <a:pt x="117" y="181"/>
                  </a:cubicBezTo>
                  <a:cubicBezTo>
                    <a:pt x="117" y="193"/>
                    <a:pt x="121" y="197"/>
                    <a:pt x="135" y="197"/>
                  </a:cubicBezTo>
                  <a:cubicBezTo>
                    <a:pt x="171" y="197"/>
                    <a:pt x="171" y="197"/>
                    <a:pt x="171" y="197"/>
                  </a:cubicBezTo>
                  <a:lnTo>
                    <a:pt x="171"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8" name="Freeform 47"/>
            <p:cNvSpPr>
              <a:spLocks noEditPoints="1"/>
            </p:cNvSpPr>
            <p:nvPr userDrawn="1"/>
          </p:nvSpPr>
          <p:spPr bwMode="auto">
            <a:xfrm>
              <a:off x="8562975" y="-1173163"/>
              <a:ext cx="320675" cy="312737"/>
            </a:xfrm>
            <a:custGeom>
              <a:avLst/>
              <a:gdLst/>
              <a:ahLst/>
              <a:cxnLst>
                <a:cxn ang="0">
                  <a:pos x="127" y="241"/>
                </a:cxn>
                <a:cxn ang="0">
                  <a:pos x="0" y="120"/>
                </a:cxn>
                <a:cxn ang="0">
                  <a:pos x="124" y="0"/>
                </a:cxn>
                <a:cxn ang="0">
                  <a:pos x="215" y="37"/>
                </a:cxn>
                <a:cxn ang="0">
                  <a:pos x="243" y="126"/>
                </a:cxn>
                <a:cxn ang="0">
                  <a:pos x="243" y="129"/>
                </a:cxn>
                <a:cxn ang="0">
                  <a:pos x="75" y="129"/>
                </a:cxn>
                <a:cxn ang="0">
                  <a:pos x="92" y="185"/>
                </a:cxn>
                <a:cxn ang="0">
                  <a:pos x="133" y="200"/>
                </a:cxn>
                <a:cxn ang="0">
                  <a:pos x="194" y="152"/>
                </a:cxn>
                <a:cxn ang="0">
                  <a:pos x="194" y="150"/>
                </a:cxn>
                <a:cxn ang="0">
                  <a:pos x="243" y="150"/>
                </a:cxn>
                <a:cxn ang="0">
                  <a:pos x="242" y="153"/>
                </a:cxn>
                <a:cxn ang="0">
                  <a:pos x="127" y="241"/>
                </a:cxn>
                <a:cxn ang="0">
                  <a:pos x="75" y="92"/>
                </a:cxn>
                <a:cxn ang="0">
                  <a:pos x="168" y="92"/>
                </a:cxn>
                <a:cxn ang="0">
                  <a:pos x="154" y="50"/>
                </a:cxn>
                <a:cxn ang="0">
                  <a:pos x="123" y="38"/>
                </a:cxn>
                <a:cxn ang="0">
                  <a:pos x="75" y="92"/>
                </a:cxn>
              </a:cxnLst>
              <a:rect l="0" t="0" r="r" b="b"/>
              <a:pathLst>
                <a:path w="247" h="241">
                  <a:moveTo>
                    <a:pt x="127" y="241"/>
                  </a:moveTo>
                  <a:cubicBezTo>
                    <a:pt x="44" y="241"/>
                    <a:pt x="0" y="199"/>
                    <a:pt x="0" y="120"/>
                  </a:cubicBezTo>
                  <a:cubicBezTo>
                    <a:pt x="0" y="50"/>
                    <a:pt x="51" y="0"/>
                    <a:pt x="124" y="0"/>
                  </a:cubicBezTo>
                  <a:cubicBezTo>
                    <a:pt x="171" y="0"/>
                    <a:pt x="199" y="20"/>
                    <a:pt x="215" y="37"/>
                  </a:cubicBezTo>
                  <a:cubicBezTo>
                    <a:pt x="236" y="61"/>
                    <a:pt x="247" y="94"/>
                    <a:pt x="243" y="126"/>
                  </a:cubicBezTo>
                  <a:cubicBezTo>
                    <a:pt x="243" y="129"/>
                    <a:pt x="243" y="129"/>
                    <a:pt x="243" y="129"/>
                  </a:cubicBezTo>
                  <a:cubicBezTo>
                    <a:pt x="75" y="129"/>
                    <a:pt x="75" y="129"/>
                    <a:pt x="75" y="129"/>
                  </a:cubicBezTo>
                  <a:cubicBezTo>
                    <a:pt x="75" y="153"/>
                    <a:pt x="81" y="173"/>
                    <a:pt x="92" y="185"/>
                  </a:cubicBezTo>
                  <a:cubicBezTo>
                    <a:pt x="102" y="195"/>
                    <a:pt x="115" y="200"/>
                    <a:pt x="133" y="200"/>
                  </a:cubicBezTo>
                  <a:cubicBezTo>
                    <a:pt x="167" y="200"/>
                    <a:pt x="187" y="185"/>
                    <a:pt x="194" y="152"/>
                  </a:cubicBezTo>
                  <a:cubicBezTo>
                    <a:pt x="194" y="150"/>
                    <a:pt x="194" y="150"/>
                    <a:pt x="194" y="150"/>
                  </a:cubicBezTo>
                  <a:cubicBezTo>
                    <a:pt x="243" y="150"/>
                    <a:pt x="243" y="150"/>
                    <a:pt x="243" y="150"/>
                  </a:cubicBezTo>
                  <a:cubicBezTo>
                    <a:pt x="242" y="153"/>
                    <a:pt x="242" y="153"/>
                    <a:pt x="242" y="153"/>
                  </a:cubicBezTo>
                  <a:cubicBezTo>
                    <a:pt x="235" y="210"/>
                    <a:pt x="195" y="241"/>
                    <a:pt x="127" y="241"/>
                  </a:cubicBezTo>
                  <a:close/>
                  <a:moveTo>
                    <a:pt x="75" y="92"/>
                  </a:moveTo>
                  <a:cubicBezTo>
                    <a:pt x="168" y="92"/>
                    <a:pt x="168" y="92"/>
                    <a:pt x="168" y="92"/>
                  </a:cubicBezTo>
                  <a:cubicBezTo>
                    <a:pt x="168" y="79"/>
                    <a:pt x="165" y="61"/>
                    <a:pt x="154" y="50"/>
                  </a:cubicBezTo>
                  <a:cubicBezTo>
                    <a:pt x="147" y="42"/>
                    <a:pt x="136" y="38"/>
                    <a:pt x="123" y="38"/>
                  </a:cubicBezTo>
                  <a:cubicBezTo>
                    <a:pt x="85" y="38"/>
                    <a:pt x="77" y="74"/>
                    <a:pt x="75"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 name="Freeform 48"/>
            <p:cNvSpPr>
              <a:spLocks noEditPoints="1"/>
            </p:cNvSpPr>
            <p:nvPr userDrawn="1"/>
          </p:nvSpPr>
          <p:spPr bwMode="auto">
            <a:xfrm>
              <a:off x="8943975" y="-1173163"/>
              <a:ext cx="369887" cy="312737"/>
            </a:xfrm>
            <a:custGeom>
              <a:avLst/>
              <a:gdLst/>
              <a:ahLst/>
              <a:cxnLst>
                <a:cxn ang="0">
                  <a:pos x="215" y="241"/>
                </a:cxn>
                <a:cxn ang="0">
                  <a:pos x="160" y="209"/>
                </a:cxn>
                <a:cxn ang="0">
                  <a:pos x="76" y="241"/>
                </a:cxn>
                <a:cxn ang="0">
                  <a:pos x="0" y="178"/>
                </a:cxn>
                <a:cxn ang="0">
                  <a:pos x="90" y="107"/>
                </a:cxn>
                <a:cxn ang="0">
                  <a:pos x="158" y="64"/>
                </a:cxn>
                <a:cxn ang="0">
                  <a:pos x="104" y="31"/>
                </a:cxn>
                <a:cxn ang="0">
                  <a:pos x="62" y="41"/>
                </a:cxn>
                <a:cxn ang="0">
                  <a:pos x="92" y="68"/>
                </a:cxn>
                <a:cxn ang="0">
                  <a:pos x="53" y="99"/>
                </a:cxn>
                <a:cxn ang="0">
                  <a:pos x="13" y="61"/>
                </a:cxn>
                <a:cxn ang="0">
                  <a:pos x="121" y="0"/>
                </a:cxn>
                <a:cxn ang="0">
                  <a:pos x="225" y="71"/>
                </a:cxn>
                <a:cxn ang="0">
                  <a:pos x="225" y="187"/>
                </a:cxn>
                <a:cxn ang="0">
                  <a:pos x="235" y="200"/>
                </a:cxn>
                <a:cxn ang="0">
                  <a:pos x="246" y="167"/>
                </a:cxn>
                <a:cxn ang="0">
                  <a:pos x="246" y="146"/>
                </a:cxn>
                <a:cxn ang="0">
                  <a:pos x="285" y="146"/>
                </a:cxn>
                <a:cxn ang="0">
                  <a:pos x="285" y="163"/>
                </a:cxn>
                <a:cxn ang="0">
                  <a:pos x="215" y="241"/>
                </a:cxn>
                <a:cxn ang="0">
                  <a:pos x="158" y="118"/>
                </a:cxn>
                <a:cxn ang="0">
                  <a:pos x="105" y="139"/>
                </a:cxn>
                <a:cxn ang="0">
                  <a:pos x="75" y="173"/>
                </a:cxn>
                <a:cxn ang="0">
                  <a:pos x="104" y="200"/>
                </a:cxn>
                <a:cxn ang="0">
                  <a:pos x="158" y="145"/>
                </a:cxn>
                <a:cxn ang="0">
                  <a:pos x="158" y="118"/>
                </a:cxn>
              </a:cxnLst>
              <a:rect l="0" t="0" r="r" b="b"/>
              <a:pathLst>
                <a:path w="285" h="241">
                  <a:moveTo>
                    <a:pt x="215" y="241"/>
                  </a:moveTo>
                  <a:cubicBezTo>
                    <a:pt x="186" y="241"/>
                    <a:pt x="166" y="229"/>
                    <a:pt x="160" y="209"/>
                  </a:cubicBezTo>
                  <a:cubicBezTo>
                    <a:pt x="143" y="230"/>
                    <a:pt x="113" y="241"/>
                    <a:pt x="76" y="241"/>
                  </a:cubicBezTo>
                  <a:cubicBezTo>
                    <a:pt x="28" y="241"/>
                    <a:pt x="0" y="218"/>
                    <a:pt x="0" y="178"/>
                  </a:cubicBezTo>
                  <a:cubicBezTo>
                    <a:pt x="0" y="126"/>
                    <a:pt x="48" y="116"/>
                    <a:pt x="90" y="107"/>
                  </a:cubicBezTo>
                  <a:cubicBezTo>
                    <a:pt x="126" y="99"/>
                    <a:pt x="158" y="93"/>
                    <a:pt x="158" y="64"/>
                  </a:cubicBezTo>
                  <a:cubicBezTo>
                    <a:pt x="158" y="41"/>
                    <a:pt x="141" y="31"/>
                    <a:pt x="104" y="31"/>
                  </a:cubicBezTo>
                  <a:cubicBezTo>
                    <a:pt x="93" y="31"/>
                    <a:pt x="73" y="34"/>
                    <a:pt x="62" y="41"/>
                  </a:cubicBezTo>
                  <a:cubicBezTo>
                    <a:pt x="81" y="41"/>
                    <a:pt x="92" y="51"/>
                    <a:pt x="92" y="68"/>
                  </a:cubicBezTo>
                  <a:cubicBezTo>
                    <a:pt x="92" y="82"/>
                    <a:pt x="85" y="99"/>
                    <a:pt x="53" y="99"/>
                  </a:cubicBezTo>
                  <a:cubicBezTo>
                    <a:pt x="30" y="99"/>
                    <a:pt x="13" y="83"/>
                    <a:pt x="13" y="61"/>
                  </a:cubicBezTo>
                  <a:cubicBezTo>
                    <a:pt x="13" y="5"/>
                    <a:pt x="95" y="0"/>
                    <a:pt x="121" y="0"/>
                  </a:cubicBezTo>
                  <a:cubicBezTo>
                    <a:pt x="187" y="0"/>
                    <a:pt x="225" y="26"/>
                    <a:pt x="225" y="71"/>
                  </a:cubicBezTo>
                  <a:cubicBezTo>
                    <a:pt x="225" y="187"/>
                    <a:pt x="225" y="187"/>
                    <a:pt x="225" y="187"/>
                  </a:cubicBezTo>
                  <a:cubicBezTo>
                    <a:pt x="225" y="196"/>
                    <a:pt x="228" y="200"/>
                    <a:pt x="235" y="200"/>
                  </a:cubicBezTo>
                  <a:cubicBezTo>
                    <a:pt x="238" y="200"/>
                    <a:pt x="246" y="200"/>
                    <a:pt x="246" y="167"/>
                  </a:cubicBezTo>
                  <a:cubicBezTo>
                    <a:pt x="246" y="146"/>
                    <a:pt x="246" y="146"/>
                    <a:pt x="246" y="146"/>
                  </a:cubicBezTo>
                  <a:cubicBezTo>
                    <a:pt x="285" y="146"/>
                    <a:pt x="285" y="146"/>
                    <a:pt x="285" y="146"/>
                  </a:cubicBezTo>
                  <a:cubicBezTo>
                    <a:pt x="285" y="163"/>
                    <a:pt x="285" y="163"/>
                    <a:pt x="285" y="163"/>
                  </a:cubicBezTo>
                  <a:cubicBezTo>
                    <a:pt x="285" y="215"/>
                    <a:pt x="262" y="241"/>
                    <a:pt x="215" y="241"/>
                  </a:cubicBezTo>
                  <a:close/>
                  <a:moveTo>
                    <a:pt x="158" y="118"/>
                  </a:moveTo>
                  <a:cubicBezTo>
                    <a:pt x="105" y="139"/>
                    <a:pt x="105" y="139"/>
                    <a:pt x="105" y="139"/>
                  </a:cubicBezTo>
                  <a:cubicBezTo>
                    <a:pt x="89" y="146"/>
                    <a:pt x="75" y="153"/>
                    <a:pt x="75" y="173"/>
                  </a:cubicBezTo>
                  <a:cubicBezTo>
                    <a:pt x="75" y="191"/>
                    <a:pt x="85" y="200"/>
                    <a:pt x="104" y="200"/>
                  </a:cubicBezTo>
                  <a:cubicBezTo>
                    <a:pt x="141" y="200"/>
                    <a:pt x="158" y="172"/>
                    <a:pt x="158" y="145"/>
                  </a:cubicBezTo>
                  <a:lnTo>
                    <a:pt x="158"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0" name="Freeform 49"/>
            <p:cNvSpPr>
              <a:spLocks/>
            </p:cNvSpPr>
            <p:nvPr userDrawn="1"/>
          </p:nvSpPr>
          <p:spPr bwMode="auto">
            <a:xfrm>
              <a:off x="9364663" y="-1173163"/>
              <a:ext cx="625475" cy="303212"/>
            </a:xfrm>
            <a:custGeom>
              <a:avLst/>
              <a:gdLst/>
              <a:ahLst/>
              <a:cxnLst>
                <a:cxn ang="0">
                  <a:pos x="482" y="234"/>
                </a:cxn>
                <a:cxn ang="0">
                  <a:pos x="330" y="234"/>
                </a:cxn>
                <a:cxn ang="0">
                  <a:pos x="330" y="197"/>
                </a:cxn>
                <a:cxn ang="0">
                  <a:pos x="347" y="197"/>
                </a:cxn>
                <a:cxn ang="0">
                  <a:pos x="366" y="181"/>
                </a:cxn>
                <a:cxn ang="0">
                  <a:pos x="366" y="69"/>
                </a:cxn>
                <a:cxn ang="0">
                  <a:pos x="331" y="42"/>
                </a:cxn>
                <a:cxn ang="0">
                  <a:pos x="275" y="96"/>
                </a:cxn>
                <a:cxn ang="0">
                  <a:pos x="275" y="181"/>
                </a:cxn>
                <a:cxn ang="0">
                  <a:pos x="294" y="197"/>
                </a:cxn>
                <a:cxn ang="0">
                  <a:pos x="310" y="197"/>
                </a:cxn>
                <a:cxn ang="0">
                  <a:pos x="310" y="234"/>
                </a:cxn>
                <a:cxn ang="0">
                  <a:pos x="171" y="234"/>
                </a:cxn>
                <a:cxn ang="0">
                  <a:pos x="171" y="197"/>
                </a:cxn>
                <a:cxn ang="0">
                  <a:pos x="190" y="197"/>
                </a:cxn>
                <a:cxn ang="0">
                  <a:pos x="208" y="181"/>
                </a:cxn>
                <a:cxn ang="0">
                  <a:pos x="208" y="82"/>
                </a:cxn>
                <a:cxn ang="0">
                  <a:pos x="174" y="42"/>
                </a:cxn>
                <a:cxn ang="0">
                  <a:pos x="118" y="96"/>
                </a:cxn>
                <a:cxn ang="0">
                  <a:pos x="118" y="181"/>
                </a:cxn>
                <a:cxn ang="0">
                  <a:pos x="136" y="197"/>
                </a:cxn>
                <a:cxn ang="0">
                  <a:pos x="154" y="197"/>
                </a:cxn>
                <a:cxn ang="0">
                  <a:pos x="154" y="234"/>
                </a:cxn>
                <a:cxn ang="0">
                  <a:pos x="0" y="234"/>
                </a:cxn>
                <a:cxn ang="0">
                  <a:pos x="0" y="197"/>
                </a:cxn>
                <a:cxn ang="0">
                  <a:pos x="32" y="197"/>
                </a:cxn>
                <a:cxn ang="0">
                  <a:pos x="51" y="181"/>
                </a:cxn>
                <a:cxn ang="0">
                  <a:pos x="51" y="60"/>
                </a:cxn>
                <a:cxn ang="0">
                  <a:pos x="32" y="43"/>
                </a:cxn>
                <a:cxn ang="0">
                  <a:pos x="0" y="43"/>
                </a:cxn>
                <a:cxn ang="0">
                  <a:pos x="0" y="7"/>
                </a:cxn>
                <a:cxn ang="0">
                  <a:pos x="118" y="7"/>
                </a:cxn>
                <a:cxn ang="0">
                  <a:pos x="118" y="43"/>
                </a:cxn>
                <a:cxn ang="0">
                  <a:pos x="200" y="0"/>
                </a:cxn>
                <a:cxn ang="0">
                  <a:pos x="271" y="43"/>
                </a:cxn>
                <a:cxn ang="0">
                  <a:pos x="357" y="0"/>
                </a:cxn>
                <a:cxn ang="0">
                  <a:pos x="433" y="69"/>
                </a:cxn>
                <a:cxn ang="0">
                  <a:pos x="433" y="181"/>
                </a:cxn>
                <a:cxn ang="0">
                  <a:pos x="451" y="197"/>
                </a:cxn>
                <a:cxn ang="0">
                  <a:pos x="482" y="197"/>
                </a:cxn>
                <a:cxn ang="0">
                  <a:pos x="482" y="234"/>
                </a:cxn>
              </a:cxnLst>
              <a:rect l="0" t="0" r="r" b="b"/>
              <a:pathLst>
                <a:path w="482" h="234">
                  <a:moveTo>
                    <a:pt x="482" y="234"/>
                  </a:moveTo>
                  <a:cubicBezTo>
                    <a:pt x="330" y="234"/>
                    <a:pt x="330" y="234"/>
                    <a:pt x="330" y="234"/>
                  </a:cubicBezTo>
                  <a:cubicBezTo>
                    <a:pt x="330" y="197"/>
                    <a:pt x="330" y="197"/>
                    <a:pt x="330" y="197"/>
                  </a:cubicBezTo>
                  <a:cubicBezTo>
                    <a:pt x="347" y="197"/>
                    <a:pt x="347" y="197"/>
                    <a:pt x="347" y="197"/>
                  </a:cubicBezTo>
                  <a:cubicBezTo>
                    <a:pt x="361" y="197"/>
                    <a:pt x="366" y="193"/>
                    <a:pt x="366" y="181"/>
                  </a:cubicBezTo>
                  <a:cubicBezTo>
                    <a:pt x="366" y="69"/>
                    <a:pt x="366" y="69"/>
                    <a:pt x="366" y="69"/>
                  </a:cubicBezTo>
                  <a:cubicBezTo>
                    <a:pt x="366" y="50"/>
                    <a:pt x="348" y="42"/>
                    <a:pt x="331" y="42"/>
                  </a:cubicBezTo>
                  <a:cubicBezTo>
                    <a:pt x="301" y="42"/>
                    <a:pt x="275" y="67"/>
                    <a:pt x="275" y="96"/>
                  </a:cubicBezTo>
                  <a:cubicBezTo>
                    <a:pt x="275" y="181"/>
                    <a:pt x="275" y="181"/>
                    <a:pt x="275" y="181"/>
                  </a:cubicBezTo>
                  <a:cubicBezTo>
                    <a:pt x="275" y="193"/>
                    <a:pt x="280" y="197"/>
                    <a:pt x="294" y="197"/>
                  </a:cubicBezTo>
                  <a:cubicBezTo>
                    <a:pt x="310" y="197"/>
                    <a:pt x="310" y="197"/>
                    <a:pt x="310" y="197"/>
                  </a:cubicBezTo>
                  <a:cubicBezTo>
                    <a:pt x="310" y="234"/>
                    <a:pt x="310" y="234"/>
                    <a:pt x="310" y="234"/>
                  </a:cubicBezTo>
                  <a:cubicBezTo>
                    <a:pt x="171" y="234"/>
                    <a:pt x="171" y="234"/>
                    <a:pt x="171" y="234"/>
                  </a:cubicBezTo>
                  <a:cubicBezTo>
                    <a:pt x="171" y="197"/>
                    <a:pt x="171" y="197"/>
                    <a:pt x="171" y="197"/>
                  </a:cubicBezTo>
                  <a:cubicBezTo>
                    <a:pt x="190" y="197"/>
                    <a:pt x="190" y="197"/>
                    <a:pt x="190" y="197"/>
                  </a:cubicBezTo>
                  <a:cubicBezTo>
                    <a:pt x="203" y="197"/>
                    <a:pt x="208" y="193"/>
                    <a:pt x="208" y="181"/>
                  </a:cubicBezTo>
                  <a:cubicBezTo>
                    <a:pt x="208" y="82"/>
                    <a:pt x="208" y="82"/>
                    <a:pt x="208" y="82"/>
                  </a:cubicBezTo>
                  <a:cubicBezTo>
                    <a:pt x="208" y="57"/>
                    <a:pt x="203" y="42"/>
                    <a:pt x="174" y="42"/>
                  </a:cubicBezTo>
                  <a:cubicBezTo>
                    <a:pt x="142" y="42"/>
                    <a:pt x="118" y="70"/>
                    <a:pt x="118" y="96"/>
                  </a:cubicBezTo>
                  <a:cubicBezTo>
                    <a:pt x="118" y="181"/>
                    <a:pt x="118" y="181"/>
                    <a:pt x="118" y="181"/>
                  </a:cubicBezTo>
                  <a:cubicBezTo>
                    <a:pt x="118" y="193"/>
                    <a:pt x="123" y="197"/>
                    <a:pt x="136" y="197"/>
                  </a:cubicBezTo>
                  <a:cubicBezTo>
                    <a:pt x="154" y="197"/>
                    <a:pt x="154" y="197"/>
                    <a:pt x="154" y="197"/>
                  </a:cubicBezTo>
                  <a:cubicBezTo>
                    <a:pt x="154" y="234"/>
                    <a:pt x="154" y="234"/>
                    <a:pt x="154" y="234"/>
                  </a:cubicBezTo>
                  <a:cubicBezTo>
                    <a:pt x="0" y="234"/>
                    <a:pt x="0" y="234"/>
                    <a:pt x="0" y="234"/>
                  </a:cubicBezTo>
                  <a:cubicBezTo>
                    <a:pt x="0" y="197"/>
                    <a:pt x="0" y="197"/>
                    <a:pt x="0" y="197"/>
                  </a:cubicBezTo>
                  <a:cubicBezTo>
                    <a:pt x="32" y="197"/>
                    <a:pt x="32" y="197"/>
                    <a:pt x="32" y="197"/>
                  </a:cubicBezTo>
                  <a:cubicBezTo>
                    <a:pt x="46" y="197"/>
                    <a:pt x="51" y="193"/>
                    <a:pt x="51" y="181"/>
                  </a:cubicBezTo>
                  <a:cubicBezTo>
                    <a:pt x="51" y="60"/>
                    <a:pt x="51" y="60"/>
                    <a:pt x="51" y="60"/>
                  </a:cubicBezTo>
                  <a:cubicBezTo>
                    <a:pt x="51" y="48"/>
                    <a:pt x="46" y="43"/>
                    <a:pt x="32" y="43"/>
                  </a:cubicBezTo>
                  <a:cubicBezTo>
                    <a:pt x="0" y="43"/>
                    <a:pt x="0" y="43"/>
                    <a:pt x="0" y="43"/>
                  </a:cubicBezTo>
                  <a:cubicBezTo>
                    <a:pt x="0" y="7"/>
                    <a:pt x="0" y="7"/>
                    <a:pt x="0" y="7"/>
                  </a:cubicBezTo>
                  <a:cubicBezTo>
                    <a:pt x="118" y="7"/>
                    <a:pt x="118" y="7"/>
                    <a:pt x="118" y="7"/>
                  </a:cubicBezTo>
                  <a:cubicBezTo>
                    <a:pt x="118" y="43"/>
                    <a:pt x="118" y="43"/>
                    <a:pt x="118" y="43"/>
                  </a:cubicBezTo>
                  <a:cubicBezTo>
                    <a:pt x="137" y="17"/>
                    <a:pt x="159" y="0"/>
                    <a:pt x="200" y="0"/>
                  </a:cubicBezTo>
                  <a:cubicBezTo>
                    <a:pt x="236" y="0"/>
                    <a:pt x="260" y="15"/>
                    <a:pt x="271" y="43"/>
                  </a:cubicBezTo>
                  <a:cubicBezTo>
                    <a:pt x="290" y="20"/>
                    <a:pt x="315" y="0"/>
                    <a:pt x="357" y="0"/>
                  </a:cubicBezTo>
                  <a:cubicBezTo>
                    <a:pt x="402" y="0"/>
                    <a:pt x="433" y="29"/>
                    <a:pt x="433" y="69"/>
                  </a:cubicBezTo>
                  <a:cubicBezTo>
                    <a:pt x="433" y="181"/>
                    <a:pt x="433" y="181"/>
                    <a:pt x="433" y="181"/>
                  </a:cubicBezTo>
                  <a:cubicBezTo>
                    <a:pt x="433" y="193"/>
                    <a:pt x="438" y="197"/>
                    <a:pt x="451" y="197"/>
                  </a:cubicBezTo>
                  <a:cubicBezTo>
                    <a:pt x="482" y="197"/>
                    <a:pt x="482" y="197"/>
                    <a:pt x="482" y="197"/>
                  </a:cubicBezTo>
                  <a:lnTo>
                    <a:pt x="482"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1" name="Freeform 50"/>
            <p:cNvSpPr>
              <a:spLocks/>
            </p:cNvSpPr>
            <p:nvPr userDrawn="1"/>
          </p:nvSpPr>
          <p:spPr bwMode="auto">
            <a:xfrm>
              <a:off x="10044113" y="-1173163"/>
              <a:ext cx="303212" cy="312737"/>
            </a:xfrm>
            <a:custGeom>
              <a:avLst/>
              <a:gdLst/>
              <a:ahLst/>
              <a:cxnLst>
                <a:cxn ang="0">
                  <a:pos x="135" y="241"/>
                </a:cxn>
                <a:cxn ang="0">
                  <a:pos x="48" y="218"/>
                </a:cxn>
                <a:cxn ang="0">
                  <a:pos x="39" y="234"/>
                </a:cxn>
                <a:cxn ang="0">
                  <a:pos x="0" y="234"/>
                </a:cxn>
                <a:cxn ang="0">
                  <a:pos x="0" y="142"/>
                </a:cxn>
                <a:cxn ang="0">
                  <a:pos x="43" y="142"/>
                </a:cxn>
                <a:cxn ang="0">
                  <a:pos x="43" y="144"/>
                </a:cxn>
                <a:cxn ang="0">
                  <a:pos x="130" y="204"/>
                </a:cxn>
                <a:cxn ang="0">
                  <a:pos x="168" y="178"/>
                </a:cxn>
                <a:cxn ang="0">
                  <a:pos x="106" y="147"/>
                </a:cxn>
                <a:cxn ang="0">
                  <a:pos x="3" y="74"/>
                </a:cxn>
                <a:cxn ang="0">
                  <a:pos x="101" y="0"/>
                </a:cxn>
                <a:cxn ang="0">
                  <a:pos x="178" y="22"/>
                </a:cxn>
                <a:cxn ang="0">
                  <a:pos x="188" y="7"/>
                </a:cxn>
                <a:cxn ang="0">
                  <a:pos x="220" y="7"/>
                </a:cxn>
                <a:cxn ang="0">
                  <a:pos x="220" y="91"/>
                </a:cxn>
                <a:cxn ang="0">
                  <a:pos x="182" y="91"/>
                </a:cxn>
                <a:cxn ang="0">
                  <a:pos x="181" y="90"/>
                </a:cxn>
                <a:cxn ang="0">
                  <a:pos x="106" y="39"/>
                </a:cxn>
                <a:cxn ang="0">
                  <a:pos x="69" y="62"/>
                </a:cxn>
                <a:cxn ang="0">
                  <a:pos x="124" y="88"/>
                </a:cxn>
                <a:cxn ang="0">
                  <a:pos x="234" y="168"/>
                </a:cxn>
                <a:cxn ang="0">
                  <a:pos x="135" y="241"/>
                </a:cxn>
              </a:cxnLst>
              <a:rect l="0" t="0" r="r" b="b"/>
              <a:pathLst>
                <a:path w="234" h="241">
                  <a:moveTo>
                    <a:pt x="135" y="241"/>
                  </a:moveTo>
                  <a:cubicBezTo>
                    <a:pt x="111" y="241"/>
                    <a:pt x="76" y="238"/>
                    <a:pt x="48" y="218"/>
                  </a:cubicBezTo>
                  <a:cubicBezTo>
                    <a:pt x="39" y="234"/>
                    <a:pt x="39" y="234"/>
                    <a:pt x="39" y="234"/>
                  </a:cubicBezTo>
                  <a:cubicBezTo>
                    <a:pt x="0" y="234"/>
                    <a:pt x="0" y="234"/>
                    <a:pt x="0" y="234"/>
                  </a:cubicBezTo>
                  <a:cubicBezTo>
                    <a:pt x="0" y="142"/>
                    <a:pt x="0" y="142"/>
                    <a:pt x="0" y="142"/>
                  </a:cubicBezTo>
                  <a:cubicBezTo>
                    <a:pt x="43" y="142"/>
                    <a:pt x="43" y="142"/>
                    <a:pt x="43" y="142"/>
                  </a:cubicBezTo>
                  <a:cubicBezTo>
                    <a:pt x="43" y="144"/>
                    <a:pt x="43" y="144"/>
                    <a:pt x="43" y="144"/>
                  </a:cubicBezTo>
                  <a:cubicBezTo>
                    <a:pt x="53" y="183"/>
                    <a:pt x="83" y="204"/>
                    <a:pt x="130" y="204"/>
                  </a:cubicBezTo>
                  <a:cubicBezTo>
                    <a:pt x="145" y="204"/>
                    <a:pt x="168" y="197"/>
                    <a:pt x="168" y="178"/>
                  </a:cubicBezTo>
                  <a:cubicBezTo>
                    <a:pt x="168" y="160"/>
                    <a:pt x="139" y="154"/>
                    <a:pt x="106" y="147"/>
                  </a:cubicBezTo>
                  <a:cubicBezTo>
                    <a:pt x="60" y="137"/>
                    <a:pt x="3" y="124"/>
                    <a:pt x="3" y="74"/>
                  </a:cubicBezTo>
                  <a:cubicBezTo>
                    <a:pt x="3" y="26"/>
                    <a:pt x="53" y="0"/>
                    <a:pt x="101" y="0"/>
                  </a:cubicBezTo>
                  <a:cubicBezTo>
                    <a:pt x="127" y="0"/>
                    <a:pt x="153" y="8"/>
                    <a:pt x="178" y="22"/>
                  </a:cubicBezTo>
                  <a:cubicBezTo>
                    <a:pt x="188" y="7"/>
                    <a:pt x="188" y="7"/>
                    <a:pt x="188" y="7"/>
                  </a:cubicBezTo>
                  <a:cubicBezTo>
                    <a:pt x="220" y="7"/>
                    <a:pt x="220" y="7"/>
                    <a:pt x="220" y="7"/>
                  </a:cubicBezTo>
                  <a:cubicBezTo>
                    <a:pt x="220" y="91"/>
                    <a:pt x="220" y="91"/>
                    <a:pt x="220" y="91"/>
                  </a:cubicBezTo>
                  <a:cubicBezTo>
                    <a:pt x="182" y="91"/>
                    <a:pt x="182" y="91"/>
                    <a:pt x="182" y="91"/>
                  </a:cubicBezTo>
                  <a:cubicBezTo>
                    <a:pt x="181" y="90"/>
                    <a:pt x="181" y="90"/>
                    <a:pt x="181" y="90"/>
                  </a:cubicBezTo>
                  <a:cubicBezTo>
                    <a:pt x="169" y="55"/>
                    <a:pt x="145" y="39"/>
                    <a:pt x="106" y="39"/>
                  </a:cubicBezTo>
                  <a:cubicBezTo>
                    <a:pt x="92" y="39"/>
                    <a:pt x="69" y="44"/>
                    <a:pt x="69" y="62"/>
                  </a:cubicBezTo>
                  <a:cubicBezTo>
                    <a:pt x="69" y="75"/>
                    <a:pt x="94" y="81"/>
                    <a:pt x="124" y="88"/>
                  </a:cubicBezTo>
                  <a:cubicBezTo>
                    <a:pt x="173" y="99"/>
                    <a:pt x="234" y="114"/>
                    <a:pt x="234" y="168"/>
                  </a:cubicBezTo>
                  <a:cubicBezTo>
                    <a:pt x="234" y="222"/>
                    <a:pt x="183" y="241"/>
                    <a:pt x="135" y="24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32" name="スライド番号プレースホルダ 6"/>
          <p:cNvSpPr>
            <a:spLocks noGrp="1"/>
          </p:cNvSpPr>
          <p:nvPr>
            <p:ph type="sldNum" sz="quarter" idx="5"/>
          </p:nvPr>
        </p:nvSpPr>
        <p:spPr>
          <a:xfrm>
            <a:off x="6478469" y="9929877"/>
            <a:ext cx="375489" cy="215142"/>
          </a:xfrm>
          <a:prstGeom prst="rect">
            <a:avLst/>
          </a:prstGeom>
        </p:spPr>
        <p:txBody>
          <a:bodyPr vert="horz" wrap="none" lIns="0" tIns="0" rIns="0" bIns="0" rtlCol="0" anchor="ctr" anchorCtr="0"/>
          <a:lstStyle>
            <a:lvl1pPr algn="r" fontAlgn="ctr" hangingPunct="0">
              <a:defRPr sz="1100">
                <a:solidFill>
                  <a:srgbClr val="6A6A6A"/>
                </a:solidFill>
                <a:latin typeface="Arial" pitchFamily="34" charset="0"/>
                <a:ea typeface="ＭＳ Ｐゴシック" pitchFamily="50" charset="-128"/>
                <a:cs typeface="Arial" pitchFamily="34" charset="0"/>
              </a:defRPr>
            </a:lvl1pPr>
          </a:lstStyle>
          <a:p>
            <a:fld id="{19E4D030-1751-4CD0-AC2A-C9DF4C3F4C39}" type="slidenum">
              <a:rPr lang="ja-JP" altLang="en-US" smtClean="0"/>
              <a:pPr/>
              <a:t>‹#›</a:t>
            </a:fld>
            <a:endParaRPr lang="ja-JP" altLang="en-US" dirty="0"/>
          </a:p>
        </p:txBody>
      </p:sp>
      <p:sp>
        <p:nvSpPr>
          <p:cNvPr id="33" name="フッター プレースホルダ 4"/>
          <p:cNvSpPr txBox="1">
            <a:spLocks/>
          </p:cNvSpPr>
          <p:nvPr/>
        </p:nvSpPr>
        <p:spPr>
          <a:xfrm>
            <a:off x="245343" y="9929876"/>
            <a:ext cx="2628426" cy="229441"/>
          </a:xfrm>
          <a:prstGeom prst="rect">
            <a:avLst/>
          </a:prstGeom>
        </p:spPr>
        <p:txBody>
          <a:bodyPr wrap="none" lIns="0" tIns="47316" rIns="0" bIns="47316">
            <a:noAutofit/>
          </a:bodyPr>
          <a:lstStyle>
            <a:lvl1pPr>
              <a:defRPr sz="800"/>
            </a:lvl1pPr>
          </a:lstStyle>
          <a:p>
            <a:pPr marL="0" marR="0" lvl="0" indent="0" algn="l" defTabSz="1021933"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868686"/>
                </a:solidFill>
                <a:effectLst/>
                <a:uLnTx/>
                <a:uFillTx/>
                <a:latin typeface="Arial" pitchFamily="34" charset="0"/>
                <a:ea typeface="+mn-ea"/>
                <a:cs typeface="Arial" pitchFamily="34" charset="0"/>
              </a:rPr>
              <a:t>Copyright © 2013 IHI Corporation All Rights Reserved.</a:t>
            </a:r>
            <a:endParaRPr kumimoji="1" lang="ja-JP" altLang="en-US" sz="800" b="0" i="0" u="none" strike="noStrike" kern="1200" cap="none" spc="0" normalizeH="0" baseline="0" noProof="0" dirty="0">
              <a:ln>
                <a:noFill/>
              </a:ln>
              <a:solidFill>
                <a:srgbClr val="868686"/>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783383096"/>
      </p:ext>
    </p:extLst>
  </p:cSld>
  <p:clrMap bg1="lt1" tx1="dk1" bg2="lt2" tx2="dk2" accent1="accent1" accent2="accent2" accent3="accent3" accent4="accent4" accent5="accent5" accent6="accent6" hlink="hlink" folHlink="folHlink"/>
  <p:notesStyle>
    <a:lvl1pPr marL="0" algn="l" defTabSz="987461" rtl="0" eaLnBrk="1" fontAlgn="ctr" latinLnBrk="0" hangingPunct="0">
      <a:lnSpc>
        <a:spcPct val="125000"/>
      </a:lnSpc>
      <a:spcBef>
        <a:spcPts val="800"/>
      </a:spcBef>
      <a:defRPr kumimoji="1" sz="1200" kern="1200">
        <a:solidFill>
          <a:schemeClr val="tx1"/>
        </a:solidFill>
        <a:latin typeface="ＭＳ Ｐ明朝" pitchFamily="18" charset="-128"/>
        <a:ea typeface="ＭＳ Ｐ明朝" pitchFamily="18" charset="-128"/>
        <a:cs typeface="+mn-cs"/>
      </a:defRPr>
    </a:lvl1pPr>
    <a:lvl2pPr marL="493730" algn="l" defTabSz="987461" rtl="0" eaLnBrk="1" fontAlgn="ctr" latinLnBrk="0" hangingPunct="0">
      <a:lnSpc>
        <a:spcPct val="125000"/>
      </a:lnSpc>
      <a:spcBef>
        <a:spcPts val="800"/>
      </a:spcBef>
      <a:defRPr kumimoji="1" sz="1200" kern="1200">
        <a:solidFill>
          <a:schemeClr val="tx1"/>
        </a:solidFill>
        <a:latin typeface="ＭＳ Ｐ明朝" pitchFamily="18" charset="-128"/>
        <a:ea typeface="ＭＳ Ｐ明朝" pitchFamily="18" charset="-128"/>
        <a:cs typeface="+mn-cs"/>
      </a:defRPr>
    </a:lvl2pPr>
    <a:lvl3pPr marL="987461" algn="l" defTabSz="987461" rtl="0" eaLnBrk="1" fontAlgn="ctr" latinLnBrk="0" hangingPunct="0">
      <a:lnSpc>
        <a:spcPct val="125000"/>
      </a:lnSpc>
      <a:spcBef>
        <a:spcPts val="800"/>
      </a:spcBef>
      <a:defRPr kumimoji="1" sz="1200" kern="1200">
        <a:solidFill>
          <a:schemeClr val="tx1"/>
        </a:solidFill>
        <a:latin typeface="ＭＳ Ｐ明朝" pitchFamily="18" charset="-128"/>
        <a:ea typeface="ＭＳ Ｐ明朝" pitchFamily="18" charset="-128"/>
        <a:cs typeface="+mn-cs"/>
      </a:defRPr>
    </a:lvl3pPr>
    <a:lvl4pPr marL="1481191" algn="l" defTabSz="987461" rtl="0" eaLnBrk="1" fontAlgn="ctr" latinLnBrk="0" hangingPunct="0">
      <a:lnSpc>
        <a:spcPct val="125000"/>
      </a:lnSpc>
      <a:spcBef>
        <a:spcPts val="800"/>
      </a:spcBef>
      <a:defRPr kumimoji="1" sz="1200" kern="1200">
        <a:solidFill>
          <a:schemeClr val="tx1"/>
        </a:solidFill>
        <a:latin typeface="ＭＳ Ｐ明朝" pitchFamily="18" charset="-128"/>
        <a:ea typeface="ＭＳ Ｐ明朝" pitchFamily="18" charset="-128"/>
        <a:cs typeface="+mn-cs"/>
      </a:defRPr>
    </a:lvl4pPr>
    <a:lvl5pPr marL="1974921" algn="l" defTabSz="987461" rtl="0" eaLnBrk="1" fontAlgn="ctr" latinLnBrk="0" hangingPunct="0">
      <a:lnSpc>
        <a:spcPct val="125000"/>
      </a:lnSpc>
      <a:spcBef>
        <a:spcPts val="800"/>
      </a:spcBef>
      <a:defRPr kumimoji="1" sz="1200" kern="1200">
        <a:solidFill>
          <a:schemeClr val="tx1"/>
        </a:solidFill>
        <a:latin typeface="ＭＳ Ｐ明朝" pitchFamily="18" charset="-128"/>
        <a:ea typeface="ＭＳ Ｐ明朝" pitchFamily="18" charset="-128"/>
        <a:cs typeface="+mn-cs"/>
      </a:defRPr>
    </a:lvl5pPr>
    <a:lvl6pPr marL="2468651" algn="l" defTabSz="987461" rtl="0" eaLnBrk="1" latinLnBrk="0" hangingPunct="1">
      <a:defRPr kumimoji="1" sz="1300" kern="1200">
        <a:solidFill>
          <a:schemeClr val="tx1"/>
        </a:solidFill>
        <a:latin typeface="+mn-lt"/>
        <a:ea typeface="+mn-ea"/>
        <a:cs typeface="+mn-cs"/>
      </a:defRPr>
    </a:lvl6pPr>
    <a:lvl7pPr marL="2962382" algn="l" defTabSz="987461" rtl="0" eaLnBrk="1" latinLnBrk="0" hangingPunct="1">
      <a:defRPr kumimoji="1" sz="1300" kern="1200">
        <a:solidFill>
          <a:schemeClr val="tx1"/>
        </a:solidFill>
        <a:latin typeface="+mn-lt"/>
        <a:ea typeface="+mn-ea"/>
        <a:cs typeface="+mn-cs"/>
      </a:defRPr>
    </a:lvl7pPr>
    <a:lvl8pPr marL="3456112" algn="l" defTabSz="987461" rtl="0" eaLnBrk="1" latinLnBrk="0" hangingPunct="1">
      <a:defRPr kumimoji="1" sz="1300" kern="1200">
        <a:solidFill>
          <a:schemeClr val="tx1"/>
        </a:solidFill>
        <a:latin typeface="+mn-lt"/>
        <a:ea typeface="+mn-ea"/>
        <a:cs typeface="+mn-cs"/>
      </a:defRPr>
    </a:lvl8pPr>
    <a:lvl9pPr marL="3949842" algn="l" defTabSz="98746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39775" y="1150938"/>
            <a:ext cx="5619750" cy="4189412"/>
          </a:xfrm>
        </p:spPr>
      </p:sp>
      <p:sp>
        <p:nvSpPr>
          <p:cNvPr id="6" name="ヘッダー プレースホルダ 1"/>
          <p:cNvSpPr>
            <a:spLocks noGrp="1"/>
          </p:cNvSpPr>
          <p:nvPr>
            <p:ph type="hdr" sz="quarter"/>
          </p:nvPr>
        </p:nvSpPr>
        <p:spPr>
          <a:xfrm>
            <a:off x="0" y="1"/>
            <a:ext cx="3076364" cy="511731"/>
          </a:xfrm>
          <a:prstGeom prst="rect">
            <a:avLst/>
          </a:prstGeom>
        </p:spPr>
        <p:txBody>
          <a:bodyPr vert="horz" lIns="94632" tIns="47316" rIns="94632" bIns="47316" rtlCol="0"/>
          <a:lstStyle>
            <a:lvl1pPr algn="l">
              <a:defRPr sz="1200">
                <a:latin typeface="ＭＳ Ｐゴシック" pitchFamily="50" charset="-128"/>
                <a:ea typeface="ＭＳ Ｐゴシック" pitchFamily="50" charset="-128"/>
              </a:defRPr>
            </a:lvl1pPr>
          </a:lstStyle>
          <a:p>
            <a:endParaRPr lang="ja-JP" altLang="en-US"/>
          </a:p>
        </p:txBody>
      </p:sp>
      <p:sp>
        <p:nvSpPr>
          <p:cNvPr id="11" name="ノート プレースホルダ 10"/>
          <p:cNvSpPr>
            <a:spLocks noGrp="1"/>
          </p:cNvSpPr>
          <p:nvPr>
            <p:ph type="body" sz="quarter" idx="10"/>
          </p:nvPr>
        </p:nvSpPr>
        <p:spPr/>
        <p:txBody>
          <a:bodyPr>
            <a:normAutofit/>
          </a:bodyPr>
          <a:lstStyle/>
          <a:p>
            <a:endParaRPr kumimoji="1" lang="ja-JP" altLang="en-US"/>
          </a:p>
        </p:txBody>
      </p:sp>
      <p:sp>
        <p:nvSpPr>
          <p:cNvPr id="13" name="フッター プレースホルダ 5"/>
          <p:cNvSpPr>
            <a:spLocks noGrp="1"/>
          </p:cNvSpPr>
          <p:nvPr>
            <p:ph type="ftr" sz="quarter" idx="4"/>
          </p:nvPr>
        </p:nvSpPr>
        <p:spPr>
          <a:xfrm>
            <a:off x="3174161" y="9929877"/>
            <a:ext cx="3304308" cy="215142"/>
          </a:xfrm>
          <a:prstGeom prst="rect">
            <a:avLst/>
          </a:prstGeom>
        </p:spPr>
        <p:txBody>
          <a:bodyPr vert="horz" wrap="none" lIns="0" tIns="0" rIns="0" bIns="0" rtlCol="0" anchor="ctr" anchorCtr="0"/>
          <a:lstStyle>
            <a:lvl1pPr algn="r" fontAlgn="ctr" hangingPunct="0">
              <a:defRPr sz="800">
                <a:solidFill>
                  <a:schemeClr val="tx1"/>
                </a:solidFill>
                <a:latin typeface="ＭＳ Ｐゴシック" pitchFamily="50" charset="-128"/>
                <a:ea typeface="ＭＳ Ｐゴシック" pitchFamily="50" charset="-128"/>
              </a:defRPr>
            </a:lvl1pPr>
          </a:lstStyle>
          <a:p>
            <a:endParaRPr lang="ja-JP" altLang="en-US" dirty="0"/>
          </a:p>
        </p:txBody>
      </p:sp>
      <p:sp>
        <p:nvSpPr>
          <p:cNvPr id="14" name="スライド番号プレースホルダ 6"/>
          <p:cNvSpPr>
            <a:spLocks noGrp="1"/>
          </p:cNvSpPr>
          <p:nvPr>
            <p:ph type="sldNum" sz="quarter" idx="5"/>
          </p:nvPr>
        </p:nvSpPr>
        <p:spPr>
          <a:xfrm>
            <a:off x="6478469" y="9929877"/>
            <a:ext cx="375489" cy="215142"/>
          </a:xfrm>
          <a:prstGeom prst="rect">
            <a:avLst/>
          </a:prstGeom>
        </p:spPr>
        <p:txBody>
          <a:bodyPr vert="horz" wrap="none" lIns="0" tIns="0" rIns="0" bIns="0" rtlCol="0" anchor="ctr" anchorCtr="0"/>
          <a:lstStyle>
            <a:lvl1pPr algn="r" fontAlgn="ctr" hangingPunct="0">
              <a:defRPr sz="1100">
                <a:solidFill>
                  <a:srgbClr val="6A6A6A"/>
                </a:solidFill>
                <a:latin typeface="Arial" pitchFamily="34" charset="0"/>
                <a:ea typeface="ＭＳ Ｐゴシック" pitchFamily="50" charset="-128"/>
                <a:cs typeface="Arial" pitchFamily="34" charset="0"/>
              </a:defRPr>
            </a:lvl1pPr>
          </a:lstStyle>
          <a:p>
            <a:fld id="{19E4D030-1751-4CD0-AC2A-C9DF4C3F4C39}" type="slidenum">
              <a:rPr lang="ja-JP" altLang="en-US" smtClean="0"/>
              <a:pPr/>
              <a:t>1</a:t>
            </a:fld>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grpSp>
        <p:nvGrpSpPr>
          <p:cNvPr id="2" name="グループ化 1"/>
          <p:cNvGrpSpPr/>
          <p:nvPr userDrawn="1"/>
        </p:nvGrpSpPr>
        <p:grpSpPr>
          <a:xfrm>
            <a:off x="0" y="1454"/>
            <a:ext cx="9908877" cy="7377379"/>
            <a:chOff x="0" y="1454"/>
            <a:chExt cx="9908877" cy="7377379"/>
          </a:xfrm>
        </p:grpSpPr>
        <p:pic>
          <p:nvPicPr>
            <p:cNvPr id="27" name="図 26"/>
            <p:cNvPicPr>
              <a:picLocks noChangeAspect="1"/>
            </p:cNvPicPr>
            <p:nvPr userDrawn="1"/>
          </p:nvPicPr>
          <p:blipFill>
            <a:blip r:embed="rId2" cstate="print"/>
            <a:stretch>
              <a:fillRect/>
            </a:stretch>
          </p:blipFill>
          <p:spPr>
            <a:xfrm>
              <a:off x="0" y="1454"/>
              <a:ext cx="9908877" cy="7377379"/>
            </a:xfrm>
            <a:prstGeom prst="rect">
              <a:avLst/>
            </a:prstGeom>
          </p:spPr>
        </p:pic>
        <p:grpSp>
          <p:nvGrpSpPr>
            <p:cNvPr id="105" name="グループ化 75"/>
            <p:cNvGrpSpPr/>
            <p:nvPr userDrawn="1"/>
          </p:nvGrpSpPr>
          <p:grpSpPr>
            <a:xfrm>
              <a:off x="7791365" y="372237"/>
              <a:ext cx="1776968" cy="554162"/>
              <a:chOff x="3078163" y="-3006725"/>
              <a:chExt cx="7269162" cy="2266949"/>
            </a:xfrm>
            <a:solidFill>
              <a:srgbClr val="00559A"/>
            </a:solidFill>
          </p:grpSpPr>
          <p:sp>
            <p:nvSpPr>
              <p:cNvPr id="106" name="Freeform 31"/>
              <p:cNvSpPr>
                <a:spLocks/>
              </p:cNvSpPr>
              <p:nvPr userDrawn="1"/>
            </p:nvSpPr>
            <p:spPr bwMode="auto">
              <a:xfrm>
                <a:off x="4949825" y="-3006725"/>
                <a:ext cx="735012" cy="1330325"/>
              </a:xfrm>
              <a:custGeom>
                <a:avLst/>
                <a:gdLst/>
                <a:ahLst/>
                <a:cxnLst>
                  <a:cxn ang="0">
                    <a:pos x="567" y="1013"/>
                  </a:cxn>
                  <a:cxn ang="0">
                    <a:pos x="567" y="1017"/>
                  </a:cxn>
                  <a:cxn ang="0">
                    <a:pos x="559" y="1025"/>
                  </a:cxn>
                  <a:cxn ang="0">
                    <a:pos x="555" y="1026"/>
                  </a:cxn>
                  <a:cxn ang="0">
                    <a:pos x="12" y="1026"/>
                  </a:cxn>
                  <a:cxn ang="0">
                    <a:pos x="8" y="1025"/>
                  </a:cxn>
                  <a:cxn ang="0">
                    <a:pos x="0" y="1017"/>
                  </a:cxn>
                  <a:cxn ang="0">
                    <a:pos x="0" y="1013"/>
                  </a:cxn>
                  <a:cxn ang="0">
                    <a:pos x="0" y="966"/>
                  </a:cxn>
                  <a:cxn ang="0">
                    <a:pos x="25" y="940"/>
                  </a:cxn>
                  <a:cxn ang="0">
                    <a:pos x="69" y="934"/>
                  </a:cxn>
                  <a:cxn ang="0">
                    <a:pos x="139" y="865"/>
                  </a:cxn>
                  <a:cxn ang="0">
                    <a:pos x="140" y="835"/>
                  </a:cxn>
                  <a:cxn ang="0">
                    <a:pos x="141" y="795"/>
                  </a:cxn>
                  <a:cxn ang="0">
                    <a:pos x="141" y="231"/>
                  </a:cxn>
                  <a:cxn ang="0">
                    <a:pos x="140" y="191"/>
                  </a:cxn>
                  <a:cxn ang="0">
                    <a:pos x="139" y="161"/>
                  </a:cxn>
                  <a:cxn ang="0">
                    <a:pos x="69" y="92"/>
                  </a:cxn>
                  <a:cxn ang="0">
                    <a:pos x="25" y="86"/>
                  </a:cxn>
                  <a:cxn ang="0">
                    <a:pos x="0" y="60"/>
                  </a:cxn>
                  <a:cxn ang="0">
                    <a:pos x="0" y="13"/>
                  </a:cxn>
                  <a:cxn ang="0">
                    <a:pos x="0" y="9"/>
                  </a:cxn>
                  <a:cxn ang="0">
                    <a:pos x="8" y="0"/>
                  </a:cxn>
                  <a:cxn ang="0">
                    <a:pos x="12" y="0"/>
                  </a:cxn>
                  <a:cxn ang="0">
                    <a:pos x="555" y="0"/>
                  </a:cxn>
                  <a:cxn ang="0">
                    <a:pos x="559" y="0"/>
                  </a:cxn>
                  <a:cxn ang="0">
                    <a:pos x="567" y="9"/>
                  </a:cxn>
                  <a:cxn ang="0">
                    <a:pos x="567" y="13"/>
                  </a:cxn>
                  <a:cxn ang="0">
                    <a:pos x="567" y="60"/>
                  </a:cxn>
                  <a:cxn ang="0">
                    <a:pos x="542" y="86"/>
                  </a:cxn>
                  <a:cxn ang="0">
                    <a:pos x="498" y="92"/>
                  </a:cxn>
                  <a:cxn ang="0">
                    <a:pos x="428" y="161"/>
                  </a:cxn>
                  <a:cxn ang="0">
                    <a:pos x="427" y="191"/>
                  </a:cxn>
                  <a:cxn ang="0">
                    <a:pos x="426" y="231"/>
                  </a:cxn>
                  <a:cxn ang="0">
                    <a:pos x="426" y="795"/>
                  </a:cxn>
                  <a:cxn ang="0">
                    <a:pos x="427" y="835"/>
                  </a:cxn>
                  <a:cxn ang="0">
                    <a:pos x="428" y="865"/>
                  </a:cxn>
                  <a:cxn ang="0">
                    <a:pos x="498" y="934"/>
                  </a:cxn>
                  <a:cxn ang="0">
                    <a:pos x="542" y="940"/>
                  </a:cxn>
                  <a:cxn ang="0">
                    <a:pos x="567" y="966"/>
                  </a:cxn>
                  <a:cxn ang="0">
                    <a:pos x="567" y="1013"/>
                  </a:cxn>
                </a:cxnLst>
                <a:rect l="0" t="0" r="r" b="b"/>
                <a:pathLst>
                  <a:path w="567" h="1026">
                    <a:moveTo>
                      <a:pt x="567" y="1013"/>
                    </a:moveTo>
                    <a:cubicBezTo>
                      <a:pt x="567" y="1014"/>
                      <a:pt x="567" y="1017"/>
                      <a:pt x="567" y="1017"/>
                    </a:cubicBezTo>
                    <a:cubicBezTo>
                      <a:pt x="567" y="1022"/>
                      <a:pt x="563" y="1025"/>
                      <a:pt x="559" y="1025"/>
                    </a:cubicBezTo>
                    <a:cubicBezTo>
                      <a:pt x="559" y="1025"/>
                      <a:pt x="556" y="1026"/>
                      <a:pt x="555" y="1026"/>
                    </a:cubicBezTo>
                    <a:cubicBezTo>
                      <a:pt x="555" y="1026"/>
                      <a:pt x="14" y="1026"/>
                      <a:pt x="12" y="1026"/>
                    </a:cubicBezTo>
                    <a:cubicBezTo>
                      <a:pt x="11" y="1026"/>
                      <a:pt x="8" y="1025"/>
                      <a:pt x="8" y="1025"/>
                    </a:cubicBezTo>
                    <a:cubicBezTo>
                      <a:pt x="4" y="1025"/>
                      <a:pt x="0" y="1022"/>
                      <a:pt x="0" y="1017"/>
                    </a:cubicBezTo>
                    <a:cubicBezTo>
                      <a:pt x="0" y="1017"/>
                      <a:pt x="0" y="1014"/>
                      <a:pt x="0" y="1013"/>
                    </a:cubicBezTo>
                    <a:cubicBezTo>
                      <a:pt x="0" y="966"/>
                      <a:pt x="0" y="966"/>
                      <a:pt x="0" y="966"/>
                    </a:cubicBezTo>
                    <a:cubicBezTo>
                      <a:pt x="0" y="952"/>
                      <a:pt x="9" y="941"/>
                      <a:pt x="25" y="940"/>
                    </a:cubicBezTo>
                    <a:cubicBezTo>
                      <a:pt x="37" y="938"/>
                      <a:pt x="56" y="936"/>
                      <a:pt x="69" y="934"/>
                    </a:cubicBezTo>
                    <a:cubicBezTo>
                      <a:pt x="111" y="927"/>
                      <a:pt x="134" y="911"/>
                      <a:pt x="139" y="865"/>
                    </a:cubicBezTo>
                    <a:cubicBezTo>
                      <a:pt x="139" y="857"/>
                      <a:pt x="140" y="835"/>
                      <a:pt x="140" y="835"/>
                    </a:cubicBezTo>
                    <a:cubicBezTo>
                      <a:pt x="141" y="795"/>
                      <a:pt x="141" y="795"/>
                      <a:pt x="141" y="795"/>
                    </a:cubicBezTo>
                    <a:cubicBezTo>
                      <a:pt x="141" y="231"/>
                      <a:pt x="141" y="231"/>
                      <a:pt x="141" y="231"/>
                    </a:cubicBezTo>
                    <a:cubicBezTo>
                      <a:pt x="140" y="191"/>
                      <a:pt x="140" y="191"/>
                      <a:pt x="140" y="191"/>
                    </a:cubicBezTo>
                    <a:cubicBezTo>
                      <a:pt x="140" y="191"/>
                      <a:pt x="139" y="169"/>
                      <a:pt x="139" y="161"/>
                    </a:cubicBezTo>
                    <a:cubicBezTo>
                      <a:pt x="134" y="115"/>
                      <a:pt x="111" y="99"/>
                      <a:pt x="69" y="92"/>
                    </a:cubicBezTo>
                    <a:cubicBezTo>
                      <a:pt x="56" y="90"/>
                      <a:pt x="37" y="88"/>
                      <a:pt x="25" y="86"/>
                    </a:cubicBezTo>
                    <a:cubicBezTo>
                      <a:pt x="9" y="84"/>
                      <a:pt x="0" y="74"/>
                      <a:pt x="0" y="60"/>
                    </a:cubicBezTo>
                    <a:cubicBezTo>
                      <a:pt x="0" y="60"/>
                      <a:pt x="0" y="14"/>
                      <a:pt x="0" y="13"/>
                    </a:cubicBezTo>
                    <a:cubicBezTo>
                      <a:pt x="0" y="12"/>
                      <a:pt x="0" y="9"/>
                      <a:pt x="0" y="9"/>
                    </a:cubicBezTo>
                    <a:cubicBezTo>
                      <a:pt x="0" y="4"/>
                      <a:pt x="4" y="1"/>
                      <a:pt x="8" y="0"/>
                    </a:cubicBezTo>
                    <a:cubicBezTo>
                      <a:pt x="8" y="0"/>
                      <a:pt x="11" y="0"/>
                      <a:pt x="12" y="0"/>
                    </a:cubicBezTo>
                    <a:cubicBezTo>
                      <a:pt x="14" y="0"/>
                      <a:pt x="555" y="0"/>
                      <a:pt x="555" y="0"/>
                    </a:cubicBezTo>
                    <a:cubicBezTo>
                      <a:pt x="556" y="0"/>
                      <a:pt x="559" y="0"/>
                      <a:pt x="559" y="0"/>
                    </a:cubicBezTo>
                    <a:cubicBezTo>
                      <a:pt x="563" y="1"/>
                      <a:pt x="567" y="4"/>
                      <a:pt x="567" y="9"/>
                    </a:cubicBezTo>
                    <a:cubicBezTo>
                      <a:pt x="567" y="9"/>
                      <a:pt x="567" y="12"/>
                      <a:pt x="567" y="13"/>
                    </a:cubicBezTo>
                    <a:cubicBezTo>
                      <a:pt x="567" y="60"/>
                      <a:pt x="567" y="60"/>
                      <a:pt x="567" y="60"/>
                    </a:cubicBezTo>
                    <a:cubicBezTo>
                      <a:pt x="567" y="74"/>
                      <a:pt x="558" y="84"/>
                      <a:pt x="542" y="86"/>
                    </a:cubicBezTo>
                    <a:cubicBezTo>
                      <a:pt x="530" y="88"/>
                      <a:pt x="510" y="90"/>
                      <a:pt x="498" y="92"/>
                    </a:cubicBezTo>
                    <a:cubicBezTo>
                      <a:pt x="456" y="99"/>
                      <a:pt x="433" y="115"/>
                      <a:pt x="428" y="161"/>
                    </a:cubicBezTo>
                    <a:cubicBezTo>
                      <a:pt x="428" y="169"/>
                      <a:pt x="427" y="191"/>
                      <a:pt x="427" y="191"/>
                    </a:cubicBezTo>
                    <a:cubicBezTo>
                      <a:pt x="426" y="231"/>
                      <a:pt x="426" y="231"/>
                      <a:pt x="426" y="231"/>
                    </a:cubicBezTo>
                    <a:cubicBezTo>
                      <a:pt x="426" y="795"/>
                      <a:pt x="426" y="795"/>
                      <a:pt x="426" y="795"/>
                    </a:cubicBezTo>
                    <a:cubicBezTo>
                      <a:pt x="427" y="835"/>
                      <a:pt x="427" y="835"/>
                      <a:pt x="427" y="835"/>
                    </a:cubicBezTo>
                    <a:cubicBezTo>
                      <a:pt x="427" y="835"/>
                      <a:pt x="428" y="857"/>
                      <a:pt x="428" y="865"/>
                    </a:cubicBezTo>
                    <a:cubicBezTo>
                      <a:pt x="433" y="911"/>
                      <a:pt x="456" y="927"/>
                      <a:pt x="498" y="934"/>
                    </a:cubicBezTo>
                    <a:cubicBezTo>
                      <a:pt x="510" y="936"/>
                      <a:pt x="530" y="938"/>
                      <a:pt x="542" y="940"/>
                    </a:cubicBezTo>
                    <a:cubicBezTo>
                      <a:pt x="558" y="941"/>
                      <a:pt x="567" y="952"/>
                      <a:pt x="567" y="966"/>
                    </a:cubicBezTo>
                    <a:lnTo>
                      <a:pt x="567" y="101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07" name="Freeform 32"/>
              <p:cNvSpPr>
                <a:spLocks/>
              </p:cNvSpPr>
              <p:nvPr userDrawn="1"/>
            </p:nvSpPr>
            <p:spPr bwMode="auto">
              <a:xfrm>
                <a:off x="5886450" y="-3006725"/>
                <a:ext cx="1655762" cy="1330325"/>
              </a:xfrm>
              <a:custGeom>
                <a:avLst/>
                <a:gdLst/>
                <a:ahLst/>
                <a:cxnLst>
                  <a:cxn ang="0">
                    <a:pos x="709" y="1017"/>
                  </a:cxn>
                  <a:cxn ang="0">
                    <a:pos x="722" y="1026"/>
                  </a:cxn>
                  <a:cxn ang="0">
                    <a:pos x="1268" y="1025"/>
                  </a:cxn>
                  <a:cxn ang="0">
                    <a:pos x="1277" y="1013"/>
                  </a:cxn>
                  <a:cxn ang="0">
                    <a:pos x="1251" y="940"/>
                  </a:cxn>
                  <a:cxn ang="0">
                    <a:pos x="1138" y="865"/>
                  </a:cxn>
                  <a:cxn ang="0">
                    <a:pos x="1136" y="795"/>
                  </a:cxn>
                  <a:cxn ang="0">
                    <a:pos x="1136" y="191"/>
                  </a:cxn>
                  <a:cxn ang="0">
                    <a:pos x="1207" y="92"/>
                  </a:cxn>
                  <a:cxn ang="0">
                    <a:pos x="1277" y="60"/>
                  </a:cxn>
                  <a:cxn ang="0">
                    <a:pos x="1277" y="9"/>
                  </a:cxn>
                  <a:cxn ang="0">
                    <a:pos x="1264" y="0"/>
                  </a:cxn>
                  <a:cxn ang="0">
                    <a:pos x="718" y="0"/>
                  </a:cxn>
                  <a:cxn ang="0">
                    <a:pos x="709" y="13"/>
                  </a:cxn>
                  <a:cxn ang="0">
                    <a:pos x="734" y="86"/>
                  </a:cxn>
                  <a:cxn ang="0">
                    <a:pos x="848" y="161"/>
                  </a:cxn>
                  <a:cxn ang="0">
                    <a:pos x="850" y="231"/>
                  </a:cxn>
                  <a:cxn ang="0">
                    <a:pos x="427" y="426"/>
                  </a:cxn>
                  <a:cxn ang="0">
                    <a:pos x="428" y="191"/>
                  </a:cxn>
                  <a:cxn ang="0">
                    <a:pos x="498" y="92"/>
                  </a:cxn>
                  <a:cxn ang="0">
                    <a:pos x="568" y="60"/>
                  </a:cxn>
                  <a:cxn ang="0">
                    <a:pos x="568" y="9"/>
                  </a:cxn>
                  <a:cxn ang="0">
                    <a:pos x="555" y="0"/>
                  </a:cxn>
                  <a:cxn ang="0">
                    <a:pos x="9" y="0"/>
                  </a:cxn>
                  <a:cxn ang="0">
                    <a:pos x="0" y="13"/>
                  </a:cxn>
                  <a:cxn ang="0">
                    <a:pos x="26" y="86"/>
                  </a:cxn>
                  <a:cxn ang="0">
                    <a:pos x="139" y="161"/>
                  </a:cxn>
                  <a:cxn ang="0">
                    <a:pos x="141" y="231"/>
                  </a:cxn>
                  <a:cxn ang="0">
                    <a:pos x="141" y="835"/>
                  </a:cxn>
                  <a:cxn ang="0">
                    <a:pos x="70" y="934"/>
                  </a:cxn>
                  <a:cxn ang="0">
                    <a:pos x="0" y="966"/>
                  </a:cxn>
                  <a:cxn ang="0">
                    <a:pos x="1" y="1017"/>
                  </a:cxn>
                  <a:cxn ang="0">
                    <a:pos x="13" y="1026"/>
                  </a:cxn>
                  <a:cxn ang="0">
                    <a:pos x="559" y="1025"/>
                  </a:cxn>
                  <a:cxn ang="0">
                    <a:pos x="568" y="1013"/>
                  </a:cxn>
                  <a:cxn ang="0">
                    <a:pos x="543" y="940"/>
                  </a:cxn>
                  <a:cxn ang="0">
                    <a:pos x="429" y="865"/>
                  </a:cxn>
                  <a:cxn ang="0">
                    <a:pos x="427" y="795"/>
                  </a:cxn>
                  <a:cxn ang="0">
                    <a:pos x="850" y="579"/>
                  </a:cxn>
                  <a:cxn ang="0">
                    <a:pos x="849" y="835"/>
                  </a:cxn>
                  <a:cxn ang="0">
                    <a:pos x="779" y="934"/>
                  </a:cxn>
                  <a:cxn ang="0">
                    <a:pos x="709" y="966"/>
                  </a:cxn>
                </a:cxnLst>
                <a:rect l="0" t="0" r="r" b="b"/>
                <a:pathLst>
                  <a:path w="1277" h="1026">
                    <a:moveTo>
                      <a:pt x="709" y="1013"/>
                    </a:moveTo>
                    <a:cubicBezTo>
                      <a:pt x="709" y="1014"/>
                      <a:pt x="709" y="1017"/>
                      <a:pt x="709" y="1017"/>
                    </a:cubicBezTo>
                    <a:cubicBezTo>
                      <a:pt x="709" y="1022"/>
                      <a:pt x="713" y="1025"/>
                      <a:pt x="718" y="1025"/>
                    </a:cubicBezTo>
                    <a:cubicBezTo>
                      <a:pt x="718" y="1025"/>
                      <a:pt x="720" y="1026"/>
                      <a:pt x="722" y="1026"/>
                    </a:cubicBezTo>
                    <a:cubicBezTo>
                      <a:pt x="723" y="1026"/>
                      <a:pt x="1264" y="1026"/>
                      <a:pt x="1264" y="1026"/>
                    </a:cubicBezTo>
                    <a:cubicBezTo>
                      <a:pt x="1265" y="1026"/>
                      <a:pt x="1268" y="1025"/>
                      <a:pt x="1268" y="1025"/>
                    </a:cubicBezTo>
                    <a:cubicBezTo>
                      <a:pt x="1273" y="1025"/>
                      <a:pt x="1277" y="1022"/>
                      <a:pt x="1277" y="1017"/>
                    </a:cubicBezTo>
                    <a:cubicBezTo>
                      <a:pt x="1277" y="1017"/>
                      <a:pt x="1277" y="1014"/>
                      <a:pt x="1277" y="1013"/>
                    </a:cubicBezTo>
                    <a:cubicBezTo>
                      <a:pt x="1277" y="966"/>
                      <a:pt x="1277" y="966"/>
                      <a:pt x="1277" y="966"/>
                    </a:cubicBezTo>
                    <a:cubicBezTo>
                      <a:pt x="1277" y="952"/>
                      <a:pt x="1267" y="941"/>
                      <a:pt x="1251" y="940"/>
                    </a:cubicBezTo>
                    <a:cubicBezTo>
                      <a:pt x="1240" y="938"/>
                      <a:pt x="1220" y="936"/>
                      <a:pt x="1207" y="934"/>
                    </a:cubicBezTo>
                    <a:cubicBezTo>
                      <a:pt x="1166" y="927"/>
                      <a:pt x="1142" y="911"/>
                      <a:pt x="1138" y="865"/>
                    </a:cubicBezTo>
                    <a:cubicBezTo>
                      <a:pt x="1137" y="857"/>
                      <a:pt x="1136" y="835"/>
                      <a:pt x="1136" y="835"/>
                    </a:cubicBezTo>
                    <a:cubicBezTo>
                      <a:pt x="1136" y="795"/>
                      <a:pt x="1136" y="795"/>
                      <a:pt x="1136" y="795"/>
                    </a:cubicBezTo>
                    <a:cubicBezTo>
                      <a:pt x="1136" y="231"/>
                      <a:pt x="1136" y="231"/>
                      <a:pt x="1136" y="231"/>
                    </a:cubicBezTo>
                    <a:cubicBezTo>
                      <a:pt x="1136" y="191"/>
                      <a:pt x="1136" y="191"/>
                      <a:pt x="1136" y="191"/>
                    </a:cubicBezTo>
                    <a:cubicBezTo>
                      <a:pt x="1136" y="191"/>
                      <a:pt x="1137" y="169"/>
                      <a:pt x="1138" y="161"/>
                    </a:cubicBezTo>
                    <a:cubicBezTo>
                      <a:pt x="1142" y="115"/>
                      <a:pt x="1166" y="99"/>
                      <a:pt x="1207" y="92"/>
                    </a:cubicBezTo>
                    <a:cubicBezTo>
                      <a:pt x="1220" y="90"/>
                      <a:pt x="1240" y="88"/>
                      <a:pt x="1251" y="86"/>
                    </a:cubicBezTo>
                    <a:cubicBezTo>
                      <a:pt x="1267" y="84"/>
                      <a:pt x="1277" y="74"/>
                      <a:pt x="1277" y="60"/>
                    </a:cubicBezTo>
                    <a:cubicBezTo>
                      <a:pt x="1277" y="13"/>
                      <a:pt x="1277" y="13"/>
                      <a:pt x="1277" y="13"/>
                    </a:cubicBezTo>
                    <a:cubicBezTo>
                      <a:pt x="1277" y="12"/>
                      <a:pt x="1277" y="9"/>
                      <a:pt x="1277" y="9"/>
                    </a:cubicBezTo>
                    <a:cubicBezTo>
                      <a:pt x="1277" y="4"/>
                      <a:pt x="1273" y="1"/>
                      <a:pt x="1268" y="0"/>
                    </a:cubicBezTo>
                    <a:cubicBezTo>
                      <a:pt x="1268" y="0"/>
                      <a:pt x="1265" y="0"/>
                      <a:pt x="1264" y="0"/>
                    </a:cubicBezTo>
                    <a:cubicBezTo>
                      <a:pt x="1264" y="0"/>
                      <a:pt x="723" y="0"/>
                      <a:pt x="722" y="0"/>
                    </a:cubicBezTo>
                    <a:cubicBezTo>
                      <a:pt x="720" y="0"/>
                      <a:pt x="718" y="0"/>
                      <a:pt x="718" y="0"/>
                    </a:cubicBezTo>
                    <a:cubicBezTo>
                      <a:pt x="713" y="1"/>
                      <a:pt x="709" y="4"/>
                      <a:pt x="709" y="9"/>
                    </a:cubicBezTo>
                    <a:cubicBezTo>
                      <a:pt x="709" y="9"/>
                      <a:pt x="709" y="12"/>
                      <a:pt x="709" y="13"/>
                    </a:cubicBezTo>
                    <a:cubicBezTo>
                      <a:pt x="709" y="14"/>
                      <a:pt x="709" y="60"/>
                      <a:pt x="709" y="60"/>
                    </a:cubicBezTo>
                    <a:cubicBezTo>
                      <a:pt x="709" y="74"/>
                      <a:pt x="719" y="84"/>
                      <a:pt x="734" y="86"/>
                    </a:cubicBezTo>
                    <a:cubicBezTo>
                      <a:pt x="746" y="88"/>
                      <a:pt x="766" y="90"/>
                      <a:pt x="779" y="92"/>
                    </a:cubicBezTo>
                    <a:cubicBezTo>
                      <a:pt x="820" y="99"/>
                      <a:pt x="844" y="115"/>
                      <a:pt x="848" y="161"/>
                    </a:cubicBezTo>
                    <a:cubicBezTo>
                      <a:pt x="849" y="169"/>
                      <a:pt x="849" y="191"/>
                      <a:pt x="849" y="191"/>
                    </a:cubicBezTo>
                    <a:cubicBezTo>
                      <a:pt x="850" y="231"/>
                      <a:pt x="850" y="231"/>
                      <a:pt x="850" y="231"/>
                    </a:cubicBezTo>
                    <a:cubicBezTo>
                      <a:pt x="850" y="426"/>
                      <a:pt x="850" y="426"/>
                      <a:pt x="850" y="426"/>
                    </a:cubicBezTo>
                    <a:cubicBezTo>
                      <a:pt x="427" y="426"/>
                      <a:pt x="427" y="426"/>
                      <a:pt x="427" y="426"/>
                    </a:cubicBezTo>
                    <a:cubicBezTo>
                      <a:pt x="427" y="231"/>
                      <a:pt x="427" y="231"/>
                      <a:pt x="427" y="231"/>
                    </a:cubicBezTo>
                    <a:cubicBezTo>
                      <a:pt x="428" y="191"/>
                      <a:pt x="428" y="191"/>
                      <a:pt x="428" y="191"/>
                    </a:cubicBezTo>
                    <a:cubicBezTo>
                      <a:pt x="428" y="191"/>
                      <a:pt x="428" y="169"/>
                      <a:pt x="429" y="161"/>
                    </a:cubicBezTo>
                    <a:cubicBezTo>
                      <a:pt x="433" y="115"/>
                      <a:pt x="457" y="99"/>
                      <a:pt x="498" y="92"/>
                    </a:cubicBezTo>
                    <a:cubicBezTo>
                      <a:pt x="511" y="90"/>
                      <a:pt x="531" y="88"/>
                      <a:pt x="543" y="86"/>
                    </a:cubicBezTo>
                    <a:cubicBezTo>
                      <a:pt x="558" y="84"/>
                      <a:pt x="568" y="74"/>
                      <a:pt x="568" y="60"/>
                    </a:cubicBezTo>
                    <a:cubicBezTo>
                      <a:pt x="568" y="13"/>
                      <a:pt x="568" y="13"/>
                      <a:pt x="568" y="13"/>
                    </a:cubicBezTo>
                    <a:cubicBezTo>
                      <a:pt x="568" y="12"/>
                      <a:pt x="568" y="9"/>
                      <a:pt x="568" y="9"/>
                    </a:cubicBezTo>
                    <a:cubicBezTo>
                      <a:pt x="568" y="4"/>
                      <a:pt x="564" y="1"/>
                      <a:pt x="559" y="0"/>
                    </a:cubicBezTo>
                    <a:cubicBezTo>
                      <a:pt x="559" y="0"/>
                      <a:pt x="557" y="0"/>
                      <a:pt x="555" y="0"/>
                    </a:cubicBezTo>
                    <a:cubicBezTo>
                      <a:pt x="555" y="0"/>
                      <a:pt x="14" y="0"/>
                      <a:pt x="13" y="0"/>
                    </a:cubicBezTo>
                    <a:cubicBezTo>
                      <a:pt x="12" y="0"/>
                      <a:pt x="9" y="0"/>
                      <a:pt x="9" y="0"/>
                    </a:cubicBezTo>
                    <a:cubicBezTo>
                      <a:pt x="4" y="1"/>
                      <a:pt x="1" y="4"/>
                      <a:pt x="1" y="9"/>
                    </a:cubicBezTo>
                    <a:cubicBezTo>
                      <a:pt x="1" y="9"/>
                      <a:pt x="0" y="12"/>
                      <a:pt x="0" y="13"/>
                    </a:cubicBezTo>
                    <a:cubicBezTo>
                      <a:pt x="0" y="14"/>
                      <a:pt x="0" y="60"/>
                      <a:pt x="0" y="60"/>
                    </a:cubicBezTo>
                    <a:cubicBezTo>
                      <a:pt x="0" y="74"/>
                      <a:pt x="10" y="84"/>
                      <a:pt x="26" y="86"/>
                    </a:cubicBezTo>
                    <a:cubicBezTo>
                      <a:pt x="38" y="88"/>
                      <a:pt x="57" y="90"/>
                      <a:pt x="70" y="92"/>
                    </a:cubicBezTo>
                    <a:cubicBezTo>
                      <a:pt x="112" y="99"/>
                      <a:pt x="135" y="115"/>
                      <a:pt x="139" y="161"/>
                    </a:cubicBezTo>
                    <a:cubicBezTo>
                      <a:pt x="140" y="169"/>
                      <a:pt x="141" y="191"/>
                      <a:pt x="141" y="191"/>
                    </a:cubicBezTo>
                    <a:cubicBezTo>
                      <a:pt x="141" y="231"/>
                      <a:pt x="141" y="231"/>
                      <a:pt x="141" y="231"/>
                    </a:cubicBezTo>
                    <a:cubicBezTo>
                      <a:pt x="141" y="795"/>
                      <a:pt x="141" y="795"/>
                      <a:pt x="141" y="795"/>
                    </a:cubicBezTo>
                    <a:cubicBezTo>
                      <a:pt x="141" y="835"/>
                      <a:pt x="141" y="835"/>
                      <a:pt x="141" y="835"/>
                    </a:cubicBezTo>
                    <a:cubicBezTo>
                      <a:pt x="141" y="835"/>
                      <a:pt x="140" y="857"/>
                      <a:pt x="139" y="865"/>
                    </a:cubicBezTo>
                    <a:cubicBezTo>
                      <a:pt x="135" y="911"/>
                      <a:pt x="112" y="927"/>
                      <a:pt x="70" y="934"/>
                    </a:cubicBezTo>
                    <a:cubicBezTo>
                      <a:pt x="57" y="936"/>
                      <a:pt x="38" y="938"/>
                      <a:pt x="26" y="940"/>
                    </a:cubicBezTo>
                    <a:cubicBezTo>
                      <a:pt x="10" y="941"/>
                      <a:pt x="0" y="952"/>
                      <a:pt x="0" y="966"/>
                    </a:cubicBezTo>
                    <a:cubicBezTo>
                      <a:pt x="0" y="966"/>
                      <a:pt x="0" y="1012"/>
                      <a:pt x="0" y="1013"/>
                    </a:cubicBezTo>
                    <a:cubicBezTo>
                      <a:pt x="0" y="1014"/>
                      <a:pt x="1" y="1017"/>
                      <a:pt x="1" y="1017"/>
                    </a:cubicBezTo>
                    <a:cubicBezTo>
                      <a:pt x="1" y="1022"/>
                      <a:pt x="4" y="1025"/>
                      <a:pt x="9" y="1025"/>
                    </a:cubicBezTo>
                    <a:cubicBezTo>
                      <a:pt x="9" y="1025"/>
                      <a:pt x="12" y="1026"/>
                      <a:pt x="13" y="1026"/>
                    </a:cubicBezTo>
                    <a:cubicBezTo>
                      <a:pt x="14" y="1026"/>
                      <a:pt x="555" y="1026"/>
                      <a:pt x="555" y="1026"/>
                    </a:cubicBezTo>
                    <a:cubicBezTo>
                      <a:pt x="557" y="1026"/>
                      <a:pt x="559" y="1025"/>
                      <a:pt x="559" y="1025"/>
                    </a:cubicBezTo>
                    <a:cubicBezTo>
                      <a:pt x="564" y="1025"/>
                      <a:pt x="568" y="1022"/>
                      <a:pt x="568" y="1017"/>
                    </a:cubicBezTo>
                    <a:cubicBezTo>
                      <a:pt x="568" y="1017"/>
                      <a:pt x="568" y="1014"/>
                      <a:pt x="568" y="1013"/>
                    </a:cubicBezTo>
                    <a:cubicBezTo>
                      <a:pt x="568" y="966"/>
                      <a:pt x="568" y="966"/>
                      <a:pt x="568" y="966"/>
                    </a:cubicBezTo>
                    <a:cubicBezTo>
                      <a:pt x="568" y="952"/>
                      <a:pt x="558" y="941"/>
                      <a:pt x="543" y="940"/>
                    </a:cubicBezTo>
                    <a:cubicBezTo>
                      <a:pt x="531" y="938"/>
                      <a:pt x="511" y="936"/>
                      <a:pt x="498" y="934"/>
                    </a:cubicBezTo>
                    <a:cubicBezTo>
                      <a:pt x="457" y="927"/>
                      <a:pt x="433" y="911"/>
                      <a:pt x="429" y="865"/>
                    </a:cubicBezTo>
                    <a:cubicBezTo>
                      <a:pt x="428" y="857"/>
                      <a:pt x="428" y="835"/>
                      <a:pt x="428" y="835"/>
                    </a:cubicBezTo>
                    <a:cubicBezTo>
                      <a:pt x="427" y="795"/>
                      <a:pt x="427" y="795"/>
                      <a:pt x="427" y="795"/>
                    </a:cubicBezTo>
                    <a:cubicBezTo>
                      <a:pt x="427" y="579"/>
                      <a:pt x="427" y="579"/>
                      <a:pt x="427" y="579"/>
                    </a:cubicBezTo>
                    <a:cubicBezTo>
                      <a:pt x="850" y="579"/>
                      <a:pt x="850" y="579"/>
                      <a:pt x="850" y="579"/>
                    </a:cubicBezTo>
                    <a:cubicBezTo>
                      <a:pt x="850" y="795"/>
                      <a:pt x="850" y="795"/>
                      <a:pt x="850" y="795"/>
                    </a:cubicBezTo>
                    <a:cubicBezTo>
                      <a:pt x="849" y="835"/>
                      <a:pt x="849" y="835"/>
                      <a:pt x="849" y="835"/>
                    </a:cubicBezTo>
                    <a:cubicBezTo>
                      <a:pt x="849" y="835"/>
                      <a:pt x="849" y="857"/>
                      <a:pt x="848" y="865"/>
                    </a:cubicBezTo>
                    <a:cubicBezTo>
                      <a:pt x="844" y="911"/>
                      <a:pt x="820" y="927"/>
                      <a:pt x="779" y="934"/>
                    </a:cubicBezTo>
                    <a:cubicBezTo>
                      <a:pt x="766" y="936"/>
                      <a:pt x="746" y="938"/>
                      <a:pt x="734" y="940"/>
                    </a:cubicBezTo>
                    <a:cubicBezTo>
                      <a:pt x="719" y="941"/>
                      <a:pt x="709" y="952"/>
                      <a:pt x="709" y="966"/>
                    </a:cubicBezTo>
                    <a:cubicBezTo>
                      <a:pt x="709" y="966"/>
                      <a:pt x="709" y="1012"/>
                      <a:pt x="709" y="10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08" name="Freeform 33"/>
              <p:cNvSpPr>
                <a:spLocks/>
              </p:cNvSpPr>
              <p:nvPr userDrawn="1"/>
            </p:nvSpPr>
            <p:spPr bwMode="auto">
              <a:xfrm>
                <a:off x="7742238" y="-3006725"/>
                <a:ext cx="736600" cy="1330325"/>
              </a:xfrm>
              <a:custGeom>
                <a:avLst/>
                <a:gdLst/>
                <a:ahLst/>
                <a:cxnLst>
                  <a:cxn ang="0">
                    <a:pos x="0" y="1013"/>
                  </a:cxn>
                  <a:cxn ang="0">
                    <a:pos x="0" y="1017"/>
                  </a:cxn>
                  <a:cxn ang="0">
                    <a:pos x="8" y="1025"/>
                  </a:cxn>
                  <a:cxn ang="0">
                    <a:pos x="13" y="1026"/>
                  </a:cxn>
                  <a:cxn ang="0">
                    <a:pos x="555" y="1026"/>
                  </a:cxn>
                  <a:cxn ang="0">
                    <a:pos x="559" y="1025"/>
                  </a:cxn>
                  <a:cxn ang="0">
                    <a:pos x="567" y="1017"/>
                  </a:cxn>
                  <a:cxn ang="0">
                    <a:pos x="568" y="1013"/>
                  </a:cxn>
                  <a:cxn ang="0">
                    <a:pos x="568" y="966"/>
                  </a:cxn>
                  <a:cxn ang="0">
                    <a:pos x="542" y="940"/>
                  </a:cxn>
                  <a:cxn ang="0">
                    <a:pos x="498" y="934"/>
                  </a:cxn>
                  <a:cxn ang="0">
                    <a:pos x="429" y="865"/>
                  </a:cxn>
                  <a:cxn ang="0">
                    <a:pos x="427" y="835"/>
                  </a:cxn>
                  <a:cxn ang="0">
                    <a:pos x="427" y="795"/>
                  </a:cxn>
                  <a:cxn ang="0">
                    <a:pos x="427" y="231"/>
                  </a:cxn>
                  <a:cxn ang="0">
                    <a:pos x="427" y="191"/>
                  </a:cxn>
                  <a:cxn ang="0">
                    <a:pos x="429" y="161"/>
                  </a:cxn>
                  <a:cxn ang="0">
                    <a:pos x="498" y="92"/>
                  </a:cxn>
                  <a:cxn ang="0">
                    <a:pos x="542" y="86"/>
                  </a:cxn>
                  <a:cxn ang="0">
                    <a:pos x="568" y="60"/>
                  </a:cxn>
                  <a:cxn ang="0">
                    <a:pos x="568" y="13"/>
                  </a:cxn>
                  <a:cxn ang="0">
                    <a:pos x="567" y="9"/>
                  </a:cxn>
                  <a:cxn ang="0">
                    <a:pos x="559" y="0"/>
                  </a:cxn>
                  <a:cxn ang="0">
                    <a:pos x="555" y="0"/>
                  </a:cxn>
                  <a:cxn ang="0">
                    <a:pos x="13" y="0"/>
                  </a:cxn>
                  <a:cxn ang="0">
                    <a:pos x="8" y="0"/>
                  </a:cxn>
                  <a:cxn ang="0">
                    <a:pos x="0" y="9"/>
                  </a:cxn>
                  <a:cxn ang="0">
                    <a:pos x="0" y="13"/>
                  </a:cxn>
                  <a:cxn ang="0">
                    <a:pos x="0" y="60"/>
                  </a:cxn>
                  <a:cxn ang="0">
                    <a:pos x="25" y="86"/>
                  </a:cxn>
                  <a:cxn ang="0">
                    <a:pos x="69" y="92"/>
                  </a:cxn>
                  <a:cxn ang="0">
                    <a:pos x="139" y="161"/>
                  </a:cxn>
                  <a:cxn ang="0">
                    <a:pos x="140" y="191"/>
                  </a:cxn>
                  <a:cxn ang="0">
                    <a:pos x="141" y="231"/>
                  </a:cxn>
                  <a:cxn ang="0">
                    <a:pos x="141" y="795"/>
                  </a:cxn>
                  <a:cxn ang="0">
                    <a:pos x="140" y="835"/>
                  </a:cxn>
                  <a:cxn ang="0">
                    <a:pos x="139" y="865"/>
                  </a:cxn>
                  <a:cxn ang="0">
                    <a:pos x="69" y="934"/>
                  </a:cxn>
                  <a:cxn ang="0">
                    <a:pos x="25" y="940"/>
                  </a:cxn>
                  <a:cxn ang="0">
                    <a:pos x="0" y="966"/>
                  </a:cxn>
                  <a:cxn ang="0">
                    <a:pos x="0" y="1013"/>
                  </a:cxn>
                </a:cxnLst>
                <a:rect l="0" t="0" r="r" b="b"/>
                <a:pathLst>
                  <a:path w="568" h="1026">
                    <a:moveTo>
                      <a:pt x="0" y="1013"/>
                    </a:moveTo>
                    <a:cubicBezTo>
                      <a:pt x="0" y="1014"/>
                      <a:pt x="0" y="1017"/>
                      <a:pt x="0" y="1017"/>
                    </a:cubicBezTo>
                    <a:cubicBezTo>
                      <a:pt x="0" y="1022"/>
                      <a:pt x="4" y="1025"/>
                      <a:pt x="8" y="1025"/>
                    </a:cubicBezTo>
                    <a:cubicBezTo>
                      <a:pt x="8" y="1025"/>
                      <a:pt x="11" y="1026"/>
                      <a:pt x="13" y="1026"/>
                    </a:cubicBezTo>
                    <a:cubicBezTo>
                      <a:pt x="14" y="1026"/>
                      <a:pt x="555" y="1026"/>
                      <a:pt x="555" y="1026"/>
                    </a:cubicBezTo>
                    <a:cubicBezTo>
                      <a:pt x="556" y="1026"/>
                      <a:pt x="559" y="1025"/>
                      <a:pt x="559" y="1025"/>
                    </a:cubicBezTo>
                    <a:cubicBezTo>
                      <a:pt x="564" y="1025"/>
                      <a:pt x="567" y="1022"/>
                      <a:pt x="567" y="1017"/>
                    </a:cubicBezTo>
                    <a:cubicBezTo>
                      <a:pt x="567" y="1017"/>
                      <a:pt x="568" y="1014"/>
                      <a:pt x="568" y="1013"/>
                    </a:cubicBezTo>
                    <a:cubicBezTo>
                      <a:pt x="568" y="966"/>
                      <a:pt x="568" y="966"/>
                      <a:pt x="568" y="966"/>
                    </a:cubicBezTo>
                    <a:cubicBezTo>
                      <a:pt x="568" y="952"/>
                      <a:pt x="558" y="941"/>
                      <a:pt x="542" y="940"/>
                    </a:cubicBezTo>
                    <a:cubicBezTo>
                      <a:pt x="530" y="938"/>
                      <a:pt x="511" y="936"/>
                      <a:pt x="498" y="934"/>
                    </a:cubicBezTo>
                    <a:cubicBezTo>
                      <a:pt x="456" y="927"/>
                      <a:pt x="433" y="911"/>
                      <a:pt x="429" y="865"/>
                    </a:cubicBezTo>
                    <a:cubicBezTo>
                      <a:pt x="428" y="857"/>
                      <a:pt x="427" y="835"/>
                      <a:pt x="427" y="835"/>
                    </a:cubicBezTo>
                    <a:cubicBezTo>
                      <a:pt x="427" y="795"/>
                      <a:pt x="427" y="795"/>
                      <a:pt x="427" y="795"/>
                    </a:cubicBezTo>
                    <a:cubicBezTo>
                      <a:pt x="427" y="231"/>
                      <a:pt x="427" y="231"/>
                      <a:pt x="427" y="231"/>
                    </a:cubicBezTo>
                    <a:cubicBezTo>
                      <a:pt x="427" y="191"/>
                      <a:pt x="427" y="191"/>
                      <a:pt x="427" y="191"/>
                    </a:cubicBezTo>
                    <a:cubicBezTo>
                      <a:pt x="427" y="191"/>
                      <a:pt x="428" y="169"/>
                      <a:pt x="429" y="161"/>
                    </a:cubicBezTo>
                    <a:cubicBezTo>
                      <a:pt x="433" y="115"/>
                      <a:pt x="456" y="99"/>
                      <a:pt x="498" y="92"/>
                    </a:cubicBezTo>
                    <a:cubicBezTo>
                      <a:pt x="511" y="90"/>
                      <a:pt x="530" y="88"/>
                      <a:pt x="542" y="86"/>
                    </a:cubicBezTo>
                    <a:cubicBezTo>
                      <a:pt x="558" y="84"/>
                      <a:pt x="568" y="74"/>
                      <a:pt x="568" y="60"/>
                    </a:cubicBezTo>
                    <a:cubicBezTo>
                      <a:pt x="568" y="13"/>
                      <a:pt x="568" y="13"/>
                      <a:pt x="568" y="13"/>
                    </a:cubicBezTo>
                    <a:cubicBezTo>
                      <a:pt x="568" y="12"/>
                      <a:pt x="567" y="9"/>
                      <a:pt x="567" y="9"/>
                    </a:cubicBezTo>
                    <a:cubicBezTo>
                      <a:pt x="567" y="4"/>
                      <a:pt x="564" y="1"/>
                      <a:pt x="559" y="0"/>
                    </a:cubicBezTo>
                    <a:cubicBezTo>
                      <a:pt x="559" y="0"/>
                      <a:pt x="556" y="0"/>
                      <a:pt x="555" y="0"/>
                    </a:cubicBezTo>
                    <a:cubicBezTo>
                      <a:pt x="555" y="0"/>
                      <a:pt x="14" y="0"/>
                      <a:pt x="13" y="0"/>
                    </a:cubicBezTo>
                    <a:cubicBezTo>
                      <a:pt x="11" y="0"/>
                      <a:pt x="8" y="0"/>
                      <a:pt x="8" y="0"/>
                    </a:cubicBezTo>
                    <a:cubicBezTo>
                      <a:pt x="4" y="1"/>
                      <a:pt x="0" y="4"/>
                      <a:pt x="0" y="9"/>
                    </a:cubicBezTo>
                    <a:cubicBezTo>
                      <a:pt x="0" y="9"/>
                      <a:pt x="0" y="12"/>
                      <a:pt x="0" y="13"/>
                    </a:cubicBezTo>
                    <a:cubicBezTo>
                      <a:pt x="0" y="14"/>
                      <a:pt x="0" y="60"/>
                      <a:pt x="0" y="60"/>
                    </a:cubicBezTo>
                    <a:cubicBezTo>
                      <a:pt x="0" y="74"/>
                      <a:pt x="10" y="84"/>
                      <a:pt x="25" y="86"/>
                    </a:cubicBezTo>
                    <a:cubicBezTo>
                      <a:pt x="37" y="88"/>
                      <a:pt x="57" y="90"/>
                      <a:pt x="69" y="92"/>
                    </a:cubicBezTo>
                    <a:cubicBezTo>
                      <a:pt x="111" y="99"/>
                      <a:pt x="134" y="115"/>
                      <a:pt x="139" y="161"/>
                    </a:cubicBezTo>
                    <a:cubicBezTo>
                      <a:pt x="140" y="169"/>
                      <a:pt x="140" y="191"/>
                      <a:pt x="140" y="191"/>
                    </a:cubicBezTo>
                    <a:cubicBezTo>
                      <a:pt x="141" y="231"/>
                      <a:pt x="141" y="231"/>
                      <a:pt x="141" y="231"/>
                    </a:cubicBezTo>
                    <a:cubicBezTo>
                      <a:pt x="141" y="795"/>
                      <a:pt x="141" y="795"/>
                      <a:pt x="141" y="795"/>
                    </a:cubicBezTo>
                    <a:cubicBezTo>
                      <a:pt x="140" y="835"/>
                      <a:pt x="140" y="835"/>
                      <a:pt x="140" y="835"/>
                    </a:cubicBezTo>
                    <a:cubicBezTo>
                      <a:pt x="140" y="835"/>
                      <a:pt x="140" y="857"/>
                      <a:pt x="139" y="865"/>
                    </a:cubicBezTo>
                    <a:cubicBezTo>
                      <a:pt x="134" y="911"/>
                      <a:pt x="111" y="927"/>
                      <a:pt x="69" y="934"/>
                    </a:cubicBezTo>
                    <a:cubicBezTo>
                      <a:pt x="57" y="936"/>
                      <a:pt x="37" y="938"/>
                      <a:pt x="25" y="940"/>
                    </a:cubicBezTo>
                    <a:cubicBezTo>
                      <a:pt x="10" y="941"/>
                      <a:pt x="0" y="952"/>
                      <a:pt x="0" y="966"/>
                    </a:cubicBezTo>
                    <a:cubicBezTo>
                      <a:pt x="0" y="966"/>
                      <a:pt x="0" y="1012"/>
                      <a:pt x="0" y="10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09" name="Freeform 34"/>
              <p:cNvSpPr>
                <a:spLocks noEditPoints="1"/>
              </p:cNvSpPr>
              <p:nvPr userDrawn="1"/>
            </p:nvSpPr>
            <p:spPr bwMode="auto">
              <a:xfrm>
                <a:off x="3078163" y="-1282700"/>
                <a:ext cx="504825" cy="425450"/>
              </a:xfrm>
              <a:custGeom>
                <a:avLst/>
                <a:gdLst/>
                <a:ahLst/>
                <a:cxnLst>
                  <a:cxn ang="0">
                    <a:pos x="314" y="328"/>
                  </a:cxn>
                  <a:cxn ang="0">
                    <a:pos x="243" y="261"/>
                  </a:cxn>
                  <a:cxn ang="0">
                    <a:pos x="166" y="171"/>
                  </a:cxn>
                  <a:cxn ang="0">
                    <a:pos x="137" y="171"/>
                  </a:cxn>
                  <a:cxn ang="0">
                    <a:pos x="137" y="264"/>
                  </a:cxn>
                  <a:cxn ang="0">
                    <a:pos x="156" y="279"/>
                  </a:cxn>
                  <a:cxn ang="0">
                    <a:pos x="197" y="279"/>
                  </a:cxn>
                  <a:cxn ang="0">
                    <a:pos x="197" y="319"/>
                  </a:cxn>
                  <a:cxn ang="0">
                    <a:pos x="0" y="319"/>
                  </a:cxn>
                  <a:cxn ang="0">
                    <a:pos x="0" y="279"/>
                  </a:cxn>
                  <a:cxn ang="0">
                    <a:pos x="40" y="279"/>
                  </a:cxn>
                  <a:cxn ang="0">
                    <a:pos x="59" y="264"/>
                  </a:cxn>
                  <a:cxn ang="0">
                    <a:pos x="59" y="55"/>
                  </a:cxn>
                  <a:cxn ang="0">
                    <a:pos x="40" y="40"/>
                  </a:cxn>
                  <a:cxn ang="0">
                    <a:pos x="0" y="40"/>
                  </a:cxn>
                  <a:cxn ang="0">
                    <a:pos x="0" y="0"/>
                  </a:cxn>
                  <a:cxn ang="0">
                    <a:pos x="231" y="0"/>
                  </a:cxn>
                  <a:cxn ang="0">
                    <a:pos x="346" y="81"/>
                  </a:cxn>
                  <a:cxn ang="0">
                    <a:pos x="260" y="158"/>
                  </a:cxn>
                  <a:cxn ang="0">
                    <a:pos x="315" y="223"/>
                  </a:cxn>
                  <a:cxn ang="0">
                    <a:pos x="334" y="279"/>
                  </a:cxn>
                  <a:cxn ang="0">
                    <a:pos x="349" y="243"/>
                  </a:cxn>
                  <a:cxn ang="0">
                    <a:pos x="349" y="226"/>
                  </a:cxn>
                  <a:cxn ang="0">
                    <a:pos x="389" y="226"/>
                  </a:cxn>
                  <a:cxn ang="0">
                    <a:pos x="389" y="243"/>
                  </a:cxn>
                  <a:cxn ang="0">
                    <a:pos x="314" y="328"/>
                  </a:cxn>
                  <a:cxn ang="0">
                    <a:pos x="137" y="132"/>
                  </a:cxn>
                  <a:cxn ang="0">
                    <a:pos x="197" y="132"/>
                  </a:cxn>
                  <a:cxn ang="0">
                    <a:pos x="267" y="82"/>
                  </a:cxn>
                  <a:cxn ang="0">
                    <a:pos x="202" y="39"/>
                  </a:cxn>
                  <a:cxn ang="0">
                    <a:pos x="137" y="39"/>
                  </a:cxn>
                  <a:cxn ang="0">
                    <a:pos x="137" y="132"/>
                  </a:cxn>
                </a:cxnLst>
                <a:rect l="0" t="0" r="r" b="b"/>
                <a:pathLst>
                  <a:path w="389" h="328">
                    <a:moveTo>
                      <a:pt x="314" y="328"/>
                    </a:moveTo>
                    <a:cubicBezTo>
                      <a:pt x="266" y="328"/>
                      <a:pt x="243" y="307"/>
                      <a:pt x="243" y="261"/>
                    </a:cubicBezTo>
                    <a:cubicBezTo>
                      <a:pt x="243" y="184"/>
                      <a:pt x="224" y="171"/>
                      <a:pt x="166" y="171"/>
                    </a:cubicBezTo>
                    <a:cubicBezTo>
                      <a:pt x="137" y="171"/>
                      <a:pt x="137" y="171"/>
                      <a:pt x="137" y="171"/>
                    </a:cubicBezTo>
                    <a:cubicBezTo>
                      <a:pt x="137" y="264"/>
                      <a:pt x="137" y="264"/>
                      <a:pt x="137" y="264"/>
                    </a:cubicBezTo>
                    <a:cubicBezTo>
                      <a:pt x="137" y="274"/>
                      <a:pt x="140" y="279"/>
                      <a:pt x="156" y="279"/>
                    </a:cubicBezTo>
                    <a:cubicBezTo>
                      <a:pt x="197" y="279"/>
                      <a:pt x="197" y="279"/>
                      <a:pt x="197" y="279"/>
                    </a:cubicBezTo>
                    <a:cubicBezTo>
                      <a:pt x="197" y="319"/>
                      <a:pt x="197" y="319"/>
                      <a:pt x="197" y="319"/>
                    </a:cubicBezTo>
                    <a:cubicBezTo>
                      <a:pt x="0" y="319"/>
                      <a:pt x="0" y="319"/>
                      <a:pt x="0" y="319"/>
                    </a:cubicBezTo>
                    <a:cubicBezTo>
                      <a:pt x="0" y="279"/>
                      <a:pt x="0" y="279"/>
                      <a:pt x="0" y="279"/>
                    </a:cubicBezTo>
                    <a:cubicBezTo>
                      <a:pt x="40" y="279"/>
                      <a:pt x="40" y="279"/>
                      <a:pt x="40" y="279"/>
                    </a:cubicBezTo>
                    <a:cubicBezTo>
                      <a:pt x="56" y="279"/>
                      <a:pt x="59" y="274"/>
                      <a:pt x="59" y="264"/>
                    </a:cubicBezTo>
                    <a:cubicBezTo>
                      <a:pt x="59" y="55"/>
                      <a:pt x="59" y="55"/>
                      <a:pt x="59" y="55"/>
                    </a:cubicBezTo>
                    <a:cubicBezTo>
                      <a:pt x="59" y="45"/>
                      <a:pt x="56" y="40"/>
                      <a:pt x="40" y="40"/>
                    </a:cubicBezTo>
                    <a:cubicBezTo>
                      <a:pt x="0" y="40"/>
                      <a:pt x="0" y="40"/>
                      <a:pt x="0" y="40"/>
                    </a:cubicBezTo>
                    <a:cubicBezTo>
                      <a:pt x="0" y="0"/>
                      <a:pt x="0" y="0"/>
                      <a:pt x="0" y="0"/>
                    </a:cubicBezTo>
                    <a:cubicBezTo>
                      <a:pt x="231" y="0"/>
                      <a:pt x="231" y="0"/>
                      <a:pt x="231" y="0"/>
                    </a:cubicBezTo>
                    <a:cubicBezTo>
                      <a:pt x="307" y="0"/>
                      <a:pt x="346" y="27"/>
                      <a:pt x="346" y="81"/>
                    </a:cubicBezTo>
                    <a:cubicBezTo>
                      <a:pt x="346" y="122"/>
                      <a:pt x="314" y="150"/>
                      <a:pt x="260" y="158"/>
                    </a:cubicBezTo>
                    <a:cubicBezTo>
                      <a:pt x="305" y="167"/>
                      <a:pt x="315" y="190"/>
                      <a:pt x="315" y="223"/>
                    </a:cubicBezTo>
                    <a:cubicBezTo>
                      <a:pt x="315" y="248"/>
                      <a:pt x="318" y="279"/>
                      <a:pt x="334" y="279"/>
                    </a:cubicBezTo>
                    <a:cubicBezTo>
                      <a:pt x="343" y="279"/>
                      <a:pt x="349" y="273"/>
                      <a:pt x="349" y="243"/>
                    </a:cubicBezTo>
                    <a:cubicBezTo>
                      <a:pt x="349" y="226"/>
                      <a:pt x="349" y="226"/>
                      <a:pt x="349" y="226"/>
                    </a:cubicBezTo>
                    <a:cubicBezTo>
                      <a:pt x="389" y="226"/>
                      <a:pt x="389" y="226"/>
                      <a:pt x="389" y="226"/>
                    </a:cubicBezTo>
                    <a:cubicBezTo>
                      <a:pt x="389" y="243"/>
                      <a:pt x="389" y="243"/>
                      <a:pt x="389" y="243"/>
                    </a:cubicBezTo>
                    <a:cubicBezTo>
                      <a:pt x="389" y="300"/>
                      <a:pt x="364" y="328"/>
                      <a:pt x="314" y="328"/>
                    </a:cubicBezTo>
                    <a:close/>
                    <a:moveTo>
                      <a:pt x="137" y="132"/>
                    </a:moveTo>
                    <a:cubicBezTo>
                      <a:pt x="197" y="132"/>
                      <a:pt x="197" y="132"/>
                      <a:pt x="197" y="132"/>
                    </a:cubicBezTo>
                    <a:cubicBezTo>
                      <a:pt x="256" y="132"/>
                      <a:pt x="267" y="113"/>
                      <a:pt x="267" y="82"/>
                    </a:cubicBezTo>
                    <a:cubicBezTo>
                      <a:pt x="267" y="54"/>
                      <a:pt x="245" y="39"/>
                      <a:pt x="202" y="39"/>
                    </a:cubicBezTo>
                    <a:cubicBezTo>
                      <a:pt x="137" y="39"/>
                      <a:pt x="137" y="39"/>
                      <a:pt x="137" y="39"/>
                    </a:cubicBezTo>
                    <a:lnTo>
                      <a:pt x="137" y="13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0" name="Freeform 35"/>
              <p:cNvSpPr>
                <a:spLocks noEditPoints="1"/>
              </p:cNvSpPr>
              <p:nvPr userDrawn="1"/>
            </p:nvSpPr>
            <p:spPr bwMode="auto">
              <a:xfrm>
                <a:off x="3633788" y="-1173163"/>
                <a:ext cx="319087" cy="312737"/>
              </a:xfrm>
              <a:custGeom>
                <a:avLst/>
                <a:gdLst/>
                <a:ahLst/>
                <a:cxnLst>
                  <a:cxn ang="0">
                    <a:pos x="127" y="241"/>
                  </a:cxn>
                  <a:cxn ang="0">
                    <a:pos x="0" y="120"/>
                  </a:cxn>
                  <a:cxn ang="0">
                    <a:pos x="125" y="0"/>
                  </a:cxn>
                  <a:cxn ang="0">
                    <a:pos x="215" y="37"/>
                  </a:cxn>
                  <a:cxn ang="0">
                    <a:pos x="244" y="126"/>
                  </a:cxn>
                  <a:cxn ang="0">
                    <a:pos x="244" y="129"/>
                  </a:cxn>
                  <a:cxn ang="0">
                    <a:pos x="76" y="129"/>
                  </a:cxn>
                  <a:cxn ang="0">
                    <a:pos x="93" y="185"/>
                  </a:cxn>
                  <a:cxn ang="0">
                    <a:pos x="133" y="200"/>
                  </a:cxn>
                  <a:cxn ang="0">
                    <a:pos x="194" y="152"/>
                  </a:cxn>
                  <a:cxn ang="0">
                    <a:pos x="195" y="150"/>
                  </a:cxn>
                  <a:cxn ang="0">
                    <a:pos x="243" y="150"/>
                  </a:cxn>
                  <a:cxn ang="0">
                    <a:pos x="243" y="153"/>
                  </a:cxn>
                  <a:cxn ang="0">
                    <a:pos x="127" y="241"/>
                  </a:cxn>
                  <a:cxn ang="0">
                    <a:pos x="76" y="92"/>
                  </a:cxn>
                  <a:cxn ang="0">
                    <a:pos x="169" y="92"/>
                  </a:cxn>
                  <a:cxn ang="0">
                    <a:pos x="155" y="50"/>
                  </a:cxn>
                  <a:cxn ang="0">
                    <a:pos x="124" y="38"/>
                  </a:cxn>
                  <a:cxn ang="0">
                    <a:pos x="76" y="92"/>
                  </a:cxn>
                </a:cxnLst>
                <a:rect l="0" t="0" r="r" b="b"/>
                <a:pathLst>
                  <a:path w="247" h="241">
                    <a:moveTo>
                      <a:pt x="127" y="241"/>
                    </a:moveTo>
                    <a:cubicBezTo>
                      <a:pt x="44" y="241"/>
                      <a:pt x="0" y="199"/>
                      <a:pt x="0" y="120"/>
                    </a:cubicBezTo>
                    <a:cubicBezTo>
                      <a:pt x="0" y="50"/>
                      <a:pt x="52" y="0"/>
                      <a:pt x="125" y="0"/>
                    </a:cubicBezTo>
                    <a:cubicBezTo>
                      <a:pt x="172" y="0"/>
                      <a:pt x="200" y="20"/>
                      <a:pt x="215" y="37"/>
                    </a:cubicBezTo>
                    <a:cubicBezTo>
                      <a:pt x="237" y="61"/>
                      <a:pt x="247" y="94"/>
                      <a:pt x="244" y="126"/>
                    </a:cubicBezTo>
                    <a:cubicBezTo>
                      <a:pt x="244" y="129"/>
                      <a:pt x="244" y="129"/>
                      <a:pt x="244" y="129"/>
                    </a:cubicBezTo>
                    <a:cubicBezTo>
                      <a:pt x="76" y="129"/>
                      <a:pt x="76" y="129"/>
                      <a:pt x="76" y="129"/>
                    </a:cubicBezTo>
                    <a:cubicBezTo>
                      <a:pt x="75" y="153"/>
                      <a:pt x="81" y="173"/>
                      <a:pt x="93" y="185"/>
                    </a:cubicBezTo>
                    <a:cubicBezTo>
                      <a:pt x="102" y="195"/>
                      <a:pt x="116" y="200"/>
                      <a:pt x="133" y="200"/>
                    </a:cubicBezTo>
                    <a:cubicBezTo>
                      <a:pt x="168" y="200"/>
                      <a:pt x="188" y="185"/>
                      <a:pt x="194" y="152"/>
                    </a:cubicBezTo>
                    <a:cubicBezTo>
                      <a:pt x="195" y="150"/>
                      <a:pt x="195" y="150"/>
                      <a:pt x="195" y="150"/>
                    </a:cubicBezTo>
                    <a:cubicBezTo>
                      <a:pt x="243" y="150"/>
                      <a:pt x="243" y="150"/>
                      <a:pt x="243" y="150"/>
                    </a:cubicBezTo>
                    <a:cubicBezTo>
                      <a:pt x="243" y="153"/>
                      <a:pt x="243" y="153"/>
                      <a:pt x="243" y="153"/>
                    </a:cubicBezTo>
                    <a:cubicBezTo>
                      <a:pt x="236" y="210"/>
                      <a:pt x="196" y="241"/>
                      <a:pt x="127" y="241"/>
                    </a:cubicBezTo>
                    <a:close/>
                    <a:moveTo>
                      <a:pt x="76" y="92"/>
                    </a:moveTo>
                    <a:cubicBezTo>
                      <a:pt x="169" y="92"/>
                      <a:pt x="169" y="92"/>
                      <a:pt x="169" y="92"/>
                    </a:cubicBezTo>
                    <a:cubicBezTo>
                      <a:pt x="169" y="79"/>
                      <a:pt x="166" y="61"/>
                      <a:pt x="155" y="50"/>
                    </a:cubicBezTo>
                    <a:cubicBezTo>
                      <a:pt x="147" y="42"/>
                      <a:pt x="137" y="38"/>
                      <a:pt x="124" y="38"/>
                    </a:cubicBezTo>
                    <a:cubicBezTo>
                      <a:pt x="86" y="38"/>
                      <a:pt x="78" y="71"/>
                      <a:pt x="76"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1" name="Freeform 36"/>
              <p:cNvSpPr>
                <a:spLocks noEditPoints="1"/>
              </p:cNvSpPr>
              <p:nvPr userDrawn="1"/>
            </p:nvSpPr>
            <p:spPr bwMode="auto">
              <a:xfrm>
                <a:off x="4014788" y="-1173163"/>
                <a:ext cx="369887" cy="312737"/>
              </a:xfrm>
              <a:custGeom>
                <a:avLst/>
                <a:gdLst/>
                <a:ahLst/>
                <a:cxnLst>
                  <a:cxn ang="0">
                    <a:pos x="214" y="241"/>
                  </a:cxn>
                  <a:cxn ang="0">
                    <a:pos x="160" y="209"/>
                  </a:cxn>
                  <a:cxn ang="0">
                    <a:pos x="75" y="241"/>
                  </a:cxn>
                  <a:cxn ang="0">
                    <a:pos x="0" y="178"/>
                  </a:cxn>
                  <a:cxn ang="0">
                    <a:pos x="90" y="107"/>
                  </a:cxn>
                  <a:cxn ang="0">
                    <a:pos x="157" y="64"/>
                  </a:cxn>
                  <a:cxn ang="0">
                    <a:pos x="104" y="31"/>
                  </a:cxn>
                  <a:cxn ang="0">
                    <a:pos x="62" y="41"/>
                  </a:cxn>
                  <a:cxn ang="0">
                    <a:pos x="92" y="68"/>
                  </a:cxn>
                  <a:cxn ang="0">
                    <a:pos x="53" y="99"/>
                  </a:cxn>
                  <a:cxn ang="0">
                    <a:pos x="12" y="61"/>
                  </a:cxn>
                  <a:cxn ang="0">
                    <a:pos x="120" y="0"/>
                  </a:cxn>
                  <a:cxn ang="0">
                    <a:pos x="224" y="71"/>
                  </a:cxn>
                  <a:cxn ang="0">
                    <a:pos x="224" y="187"/>
                  </a:cxn>
                  <a:cxn ang="0">
                    <a:pos x="234" y="200"/>
                  </a:cxn>
                  <a:cxn ang="0">
                    <a:pos x="246" y="167"/>
                  </a:cxn>
                  <a:cxn ang="0">
                    <a:pos x="246" y="146"/>
                  </a:cxn>
                  <a:cxn ang="0">
                    <a:pos x="285" y="146"/>
                  </a:cxn>
                  <a:cxn ang="0">
                    <a:pos x="285" y="163"/>
                  </a:cxn>
                  <a:cxn ang="0">
                    <a:pos x="214" y="241"/>
                  </a:cxn>
                  <a:cxn ang="0">
                    <a:pos x="157" y="118"/>
                  </a:cxn>
                  <a:cxn ang="0">
                    <a:pos x="105" y="139"/>
                  </a:cxn>
                  <a:cxn ang="0">
                    <a:pos x="75" y="173"/>
                  </a:cxn>
                  <a:cxn ang="0">
                    <a:pos x="104" y="200"/>
                  </a:cxn>
                  <a:cxn ang="0">
                    <a:pos x="157" y="145"/>
                  </a:cxn>
                  <a:cxn ang="0">
                    <a:pos x="157" y="118"/>
                  </a:cxn>
                </a:cxnLst>
                <a:rect l="0" t="0" r="r" b="b"/>
                <a:pathLst>
                  <a:path w="285" h="241">
                    <a:moveTo>
                      <a:pt x="214" y="241"/>
                    </a:moveTo>
                    <a:cubicBezTo>
                      <a:pt x="186" y="241"/>
                      <a:pt x="166" y="229"/>
                      <a:pt x="160" y="209"/>
                    </a:cubicBezTo>
                    <a:cubicBezTo>
                      <a:pt x="142" y="230"/>
                      <a:pt x="113" y="241"/>
                      <a:pt x="75" y="241"/>
                    </a:cubicBezTo>
                    <a:cubicBezTo>
                      <a:pt x="27" y="241"/>
                      <a:pt x="0" y="218"/>
                      <a:pt x="0" y="178"/>
                    </a:cubicBezTo>
                    <a:cubicBezTo>
                      <a:pt x="0" y="126"/>
                      <a:pt x="48" y="116"/>
                      <a:pt x="90" y="107"/>
                    </a:cubicBezTo>
                    <a:cubicBezTo>
                      <a:pt x="126" y="99"/>
                      <a:pt x="157" y="93"/>
                      <a:pt x="157" y="64"/>
                    </a:cubicBezTo>
                    <a:cubicBezTo>
                      <a:pt x="157" y="41"/>
                      <a:pt x="140" y="31"/>
                      <a:pt x="104" y="31"/>
                    </a:cubicBezTo>
                    <a:cubicBezTo>
                      <a:pt x="92" y="31"/>
                      <a:pt x="73" y="34"/>
                      <a:pt x="62" y="41"/>
                    </a:cubicBezTo>
                    <a:cubicBezTo>
                      <a:pt x="81" y="41"/>
                      <a:pt x="92" y="51"/>
                      <a:pt x="92" y="68"/>
                    </a:cubicBezTo>
                    <a:cubicBezTo>
                      <a:pt x="92" y="82"/>
                      <a:pt x="85" y="99"/>
                      <a:pt x="53" y="99"/>
                    </a:cubicBezTo>
                    <a:cubicBezTo>
                      <a:pt x="30" y="99"/>
                      <a:pt x="12" y="83"/>
                      <a:pt x="12" y="61"/>
                    </a:cubicBezTo>
                    <a:cubicBezTo>
                      <a:pt x="12" y="5"/>
                      <a:pt x="95" y="0"/>
                      <a:pt x="120" y="0"/>
                    </a:cubicBezTo>
                    <a:cubicBezTo>
                      <a:pt x="187" y="0"/>
                      <a:pt x="224" y="26"/>
                      <a:pt x="224" y="71"/>
                    </a:cubicBezTo>
                    <a:cubicBezTo>
                      <a:pt x="224" y="187"/>
                      <a:pt x="224" y="187"/>
                      <a:pt x="224" y="187"/>
                    </a:cubicBezTo>
                    <a:cubicBezTo>
                      <a:pt x="224" y="196"/>
                      <a:pt x="228" y="200"/>
                      <a:pt x="234" y="200"/>
                    </a:cubicBezTo>
                    <a:cubicBezTo>
                      <a:pt x="238" y="200"/>
                      <a:pt x="246" y="200"/>
                      <a:pt x="246" y="167"/>
                    </a:cubicBezTo>
                    <a:cubicBezTo>
                      <a:pt x="246" y="146"/>
                      <a:pt x="246" y="146"/>
                      <a:pt x="246" y="146"/>
                    </a:cubicBezTo>
                    <a:cubicBezTo>
                      <a:pt x="285" y="146"/>
                      <a:pt x="285" y="146"/>
                      <a:pt x="285" y="146"/>
                    </a:cubicBezTo>
                    <a:cubicBezTo>
                      <a:pt x="285" y="163"/>
                      <a:pt x="285" y="163"/>
                      <a:pt x="285" y="163"/>
                    </a:cubicBezTo>
                    <a:cubicBezTo>
                      <a:pt x="285" y="215"/>
                      <a:pt x="262" y="241"/>
                      <a:pt x="214" y="241"/>
                    </a:cubicBezTo>
                    <a:close/>
                    <a:moveTo>
                      <a:pt x="157" y="118"/>
                    </a:moveTo>
                    <a:cubicBezTo>
                      <a:pt x="105" y="139"/>
                      <a:pt x="105" y="139"/>
                      <a:pt x="105" y="139"/>
                    </a:cubicBezTo>
                    <a:cubicBezTo>
                      <a:pt x="89" y="146"/>
                      <a:pt x="75" y="153"/>
                      <a:pt x="75" y="173"/>
                    </a:cubicBezTo>
                    <a:cubicBezTo>
                      <a:pt x="75" y="191"/>
                      <a:pt x="84" y="200"/>
                      <a:pt x="104" y="200"/>
                    </a:cubicBezTo>
                    <a:cubicBezTo>
                      <a:pt x="141" y="200"/>
                      <a:pt x="157" y="172"/>
                      <a:pt x="157" y="145"/>
                    </a:cubicBezTo>
                    <a:lnTo>
                      <a:pt x="157"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2" name="Freeform 37"/>
              <p:cNvSpPr>
                <a:spLocks/>
              </p:cNvSpPr>
              <p:nvPr userDrawn="1"/>
            </p:nvSpPr>
            <p:spPr bwMode="auto">
              <a:xfrm>
                <a:off x="4433888" y="-1282700"/>
                <a:ext cx="207962" cy="412750"/>
              </a:xfrm>
              <a:custGeom>
                <a:avLst/>
                <a:gdLst/>
                <a:ahLst/>
                <a:cxnLst>
                  <a:cxn ang="0">
                    <a:pos x="160" y="319"/>
                  </a:cxn>
                  <a:cxn ang="0">
                    <a:pos x="0" y="319"/>
                  </a:cxn>
                  <a:cxn ang="0">
                    <a:pos x="0" y="282"/>
                  </a:cxn>
                  <a:cxn ang="0">
                    <a:pos x="29" y="282"/>
                  </a:cxn>
                  <a:cxn ang="0">
                    <a:pos x="47" y="266"/>
                  </a:cxn>
                  <a:cxn ang="0">
                    <a:pos x="47" y="53"/>
                  </a:cxn>
                  <a:cxn ang="0">
                    <a:pos x="29" y="36"/>
                  </a:cxn>
                  <a:cxn ang="0">
                    <a:pos x="0" y="36"/>
                  </a:cxn>
                  <a:cxn ang="0">
                    <a:pos x="0" y="0"/>
                  </a:cxn>
                  <a:cxn ang="0">
                    <a:pos x="114" y="0"/>
                  </a:cxn>
                  <a:cxn ang="0">
                    <a:pos x="114" y="266"/>
                  </a:cxn>
                  <a:cxn ang="0">
                    <a:pos x="133" y="282"/>
                  </a:cxn>
                  <a:cxn ang="0">
                    <a:pos x="160" y="282"/>
                  </a:cxn>
                  <a:cxn ang="0">
                    <a:pos x="160" y="319"/>
                  </a:cxn>
                </a:cxnLst>
                <a:rect l="0" t="0" r="r" b="b"/>
                <a:pathLst>
                  <a:path w="160" h="319">
                    <a:moveTo>
                      <a:pt x="160" y="319"/>
                    </a:moveTo>
                    <a:cubicBezTo>
                      <a:pt x="0" y="319"/>
                      <a:pt x="0" y="319"/>
                      <a:pt x="0" y="319"/>
                    </a:cubicBezTo>
                    <a:cubicBezTo>
                      <a:pt x="0" y="282"/>
                      <a:pt x="0" y="282"/>
                      <a:pt x="0" y="282"/>
                    </a:cubicBezTo>
                    <a:cubicBezTo>
                      <a:pt x="29" y="282"/>
                      <a:pt x="29" y="282"/>
                      <a:pt x="29" y="282"/>
                    </a:cubicBezTo>
                    <a:cubicBezTo>
                      <a:pt x="42" y="282"/>
                      <a:pt x="47" y="278"/>
                      <a:pt x="47" y="266"/>
                    </a:cubicBezTo>
                    <a:cubicBezTo>
                      <a:pt x="47" y="53"/>
                      <a:pt x="47" y="53"/>
                      <a:pt x="47" y="53"/>
                    </a:cubicBezTo>
                    <a:cubicBezTo>
                      <a:pt x="47" y="41"/>
                      <a:pt x="42" y="36"/>
                      <a:pt x="29" y="36"/>
                    </a:cubicBezTo>
                    <a:cubicBezTo>
                      <a:pt x="0" y="36"/>
                      <a:pt x="0" y="36"/>
                      <a:pt x="0" y="36"/>
                    </a:cubicBezTo>
                    <a:cubicBezTo>
                      <a:pt x="0" y="0"/>
                      <a:pt x="0" y="0"/>
                      <a:pt x="0" y="0"/>
                    </a:cubicBezTo>
                    <a:cubicBezTo>
                      <a:pt x="114" y="0"/>
                      <a:pt x="114" y="0"/>
                      <a:pt x="114" y="0"/>
                    </a:cubicBezTo>
                    <a:cubicBezTo>
                      <a:pt x="114" y="266"/>
                      <a:pt x="114" y="266"/>
                      <a:pt x="114" y="266"/>
                    </a:cubicBezTo>
                    <a:cubicBezTo>
                      <a:pt x="114" y="278"/>
                      <a:pt x="119" y="282"/>
                      <a:pt x="133" y="282"/>
                    </a:cubicBezTo>
                    <a:cubicBezTo>
                      <a:pt x="160" y="282"/>
                      <a:pt x="160" y="282"/>
                      <a:pt x="160" y="282"/>
                    </a:cubicBezTo>
                    <a:lnTo>
                      <a:pt x="160" y="31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3" name="Freeform 38"/>
              <p:cNvSpPr>
                <a:spLocks noEditPoints="1"/>
              </p:cNvSpPr>
              <p:nvPr userDrawn="1"/>
            </p:nvSpPr>
            <p:spPr bwMode="auto">
              <a:xfrm>
                <a:off x="4703763" y="-1290638"/>
                <a:ext cx="206375" cy="420687"/>
              </a:xfrm>
              <a:custGeom>
                <a:avLst/>
                <a:gdLst/>
                <a:ahLst/>
                <a:cxnLst>
                  <a:cxn ang="0">
                    <a:pos x="159" y="325"/>
                  </a:cxn>
                  <a:cxn ang="0">
                    <a:pos x="0" y="325"/>
                  </a:cxn>
                  <a:cxn ang="0">
                    <a:pos x="0" y="288"/>
                  </a:cxn>
                  <a:cxn ang="0">
                    <a:pos x="27" y="288"/>
                  </a:cxn>
                  <a:cxn ang="0">
                    <a:pos x="46" y="272"/>
                  </a:cxn>
                  <a:cxn ang="0">
                    <a:pos x="46" y="151"/>
                  </a:cxn>
                  <a:cxn ang="0">
                    <a:pos x="27" y="134"/>
                  </a:cxn>
                  <a:cxn ang="0">
                    <a:pos x="0" y="134"/>
                  </a:cxn>
                  <a:cxn ang="0">
                    <a:pos x="0" y="98"/>
                  </a:cxn>
                  <a:cxn ang="0">
                    <a:pos x="113" y="98"/>
                  </a:cxn>
                  <a:cxn ang="0">
                    <a:pos x="113" y="272"/>
                  </a:cxn>
                  <a:cxn ang="0">
                    <a:pos x="131" y="288"/>
                  </a:cxn>
                  <a:cxn ang="0">
                    <a:pos x="159" y="288"/>
                  </a:cxn>
                  <a:cxn ang="0">
                    <a:pos x="159" y="325"/>
                  </a:cxn>
                  <a:cxn ang="0">
                    <a:pos x="72" y="73"/>
                  </a:cxn>
                  <a:cxn ang="0">
                    <a:pos x="32" y="37"/>
                  </a:cxn>
                  <a:cxn ang="0">
                    <a:pos x="72" y="0"/>
                  </a:cxn>
                  <a:cxn ang="0">
                    <a:pos x="113" y="37"/>
                  </a:cxn>
                  <a:cxn ang="0">
                    <a:pos x="72" y="73"/>
                  </a:cxn>
                </a:cxnLst>
                <a:rect l="0" t="0" r="r" b="b"/>
                <a:pathLst>
                  <a:path w="159" h="325">
                    <a:moveTo>
                      <a:pt x="159" y="325"/>
                    </a:moveTo>
                    <a:cubicBezTo>
                      <a:pt x="0" y="325"/>
                      <a:pt x="0" y="325"/>
                      <a:pt x="0" y="325"/>
                    </a:cubicBezTo>
                    <a:cubicBezTo>
                      <a:pt x="0" y="288"/>
                      <a:pt x="0" y="288"/>
                      <a:pt x="0" y="288"/>
                    </a:cubicBezTo>
                    <a:cubicBezTo>
                      <a:pt x="27" y="288"/>
                      <a:pt x="27" y="288"/>
                      <a:pt x="27" y="288"/>
                    </a:cubicBezTo>
                    <a:cubicBezTo>
                      <a:pt x="41" y="288"/>
                      <a:pt x="46" y="284"/>
                      <a:pt x="46" y="272"/>
                    </a:cubicBezTo>
                    <a:cubicBezTo>
                      <a:pt x="46" y="151"/>
                      <a:pt x="46" y="151"/>
                      <a:pt x="46" y="151"/>
                    </a:cubicBezTo>
                    <a:cubicBezTo>
                      <a:pt x="46" y="139"/>
                      <a:pt x="41" y="134"/>
                      <a:pt x="27" y="134"/>
                    </a:cubicBezTo>
                    <a:cubicBezTo>
                      <a:pt x="0" y="134"/>
                      <a:pt x="0" y="134"/>
                      <a:pt x="0" y="134"/>
                    </a:cubicBezTo>
                    <a:cubicBezTo>
                      <a:pt x="0" y="98"/>
                      <a:pt x="0" y="98"/>
                      <a:pt x="0" y="98"/>
                    </a:cubicBezTo>
                    <a:cubicBezTo>
                      <a:pt x="113" y="98"/>
                      <a:pt x="113" y="98"/>
                      <a:pt x="113" y="98"/>
                    </a:cubicBezTo>
                    <a:cubicBezTo>
                      <a:pt x="113" y="272"/>
                      <a:pt x="113" y="272"/>
                      <a:pt x="113" y="272"/>
                    </a:cubicBezTo>
                    <a:cubicBezTo>
                      <a:pt x="113" y="284"/>
                      <a:pt x="117" y="288"/>
                      <a:pt x="131" y="288"/>
                    </a:cubicBezTo>
                    <a:cubicBezTo>
                      <a:pt x="159" y="288"/>
                      <a:pt x="159" y="288"/>
                      <a:pt x="159" y="288"/>
                    </a:cubicBezTo>
                    <a:lnTo>
                      <a:pt x="159" y="325"/>
                    </a:lnTo>
                    <a:close/>
                    <a:moveTo>
                      <a:pt x="72" y="73"/>
                    </a:moveTo>
                    <a:cubicBezTo>
                      <a:pt x="50" y="73"/>
                      <a:pt x="32" y="57"/>
                      <a:pt x="32" y="37"/>
                    </a:cubicBezTo>
                    <a:cubicBezTo>
                      <a:pt x="32" y="17"/>
                      <a:pt x="50" y="0"/>
                      <a:pt x="72" y="0"/>
                    </a:cubicBezTo>
                    <a:cubicBezTo>
                      <a:pt x="94" y="0"/>
                      <a:pt x="113" y="17"/>
                      <a:pt x="113" y="37"/>
                    </a:cubicBezTo>
                    <a:cubicBezTo>
                      <a:pt x="113" y="57"/>
                      <a:pt x="94" y="73"/>
                      <a:pt x="72" y="7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4" name="Freeform 39"/>
              <p:cNvSpPr>
                <a:spLocks/>
              </p:cNvSpPr>
              <p:nvPr userDrawn="1"/>
            </p:nvSpPr>
            <p:spPr bwMode="auto">
              <a:xfrm>
                <a:off x="4972050" y="-1163638"/>
                <a:ext cx="307975" cy="293687"/>
              </a:xfrm>
              <a:custGeom>
                <a:avLst/>
                <a:gdLst/>
                <a:ahLst/>
                <a:cxnLst>
                  <a:cxn ang="0">
                    <a:pos x="238" y="227"/>
                  </a:cxn>
                  <a:cxn ang="0">
                    <a:pos x="0" y="227"/>
                  </a:cxn>
                  <a:cxn ang="0">
                    <a:pos x="0" y="187"/>
                  </a:cxn>
                  <a:cxn ang="0">
                    <a:pos x="1" y="187"/>
                  </a:cxn>
                  <a:cxn ang="0">
                    <a:pos x="153" y="36"/>
                  </a:cxn>
                  <a:cxn ang="0">
                    <a:pos x="94" y="36"/>
                  </a:cxn>
                  <a:cxn ang="0">
                    <a:pos x="55" y="72"/>
                  </a:cxn>
                  <a:cxn ang="0">
                    <a:pos x="55" y="103"/>
                  </a:cxn>
                  <a:cxn ang="0">
                    <a:pos x="11" y="103"/>
                  </a:cxn>
                  <a:cxn ang="0">
                    <a:pos x="11" y="0"/>
                  </a:cxn>
                  <a:cxn ang="0">
                    <a:pos x="238" y="0"/>
                  </a:cxn>
                  <a:cxn ang="0">
                    <a:pos x="238" y="40"/>
                  </a:cxn>
                  <a:cxn ang="0">
                    <a:pos x="237" y="40"/>
                  </a:cxn>
                  <a:cxn ang="0">
                    <a:pos x="85" y="190"/>
                  </a:cxn>
                  <a:cxn ang="0">
                    <a:pos x="141" y="190"/>
                  </a:cxn>
                  <a:cxn ang="0">
                    <a:pos x="194" y="139"/>
                  </a:cxn>
                  <a:cxn ang="0">
                    <a:pos x="194" y="117"/>
                  </a:cxn>
                  <a:cxn ang="0">
                    <a:pos x="238" y="117"/>
                  </a:cxn>
                  <a:cxn ang="0">
                    <a:pos x="238" y="227"/>
                  </a:cxn>
                </a:cxnLst>
                <a:rect l="0" t="0" r="r" b="b"/>
                <a:pathLst>
                  <a:path w="238" h="227">
                    <a:moveTo>
                      <a:pt x="238" y="227"/>
                    </a:moveTo>
                    <a:cubicBezTo>
                      <a:pt x="0" y="227"/>
                      <a:pt x="0" y="227"/>
                      <a:pt x="0" y="227"/>
                    </a:cubicBezTo>
                    <a:cubicBezTo>
                      <a:pt x="0" y="187"/>
                      <a:pt x="0" y="187"/>
                      <a:pt x="0" y="187"/>
                    </a:cubicBezTo>
                    <a:cubicBezTo>
                      <a:pt x="1" y="187"/>
                      <a:pt x="1" y="187"/>
                      <a:pt x="1" y="187"/>
                    </a:cubicBezTo>
                    <a:cubicBezTo>
                      <a:pt x="153" y="36"/>
                      <a:pt x="153" y="36"/>
                      <a:pt x="153" y="36"/>
                    </a:cubicBezTo>
                    <a:cubicBezTo>
                      <a:pt x="94" y="36"/>
                      <a:pt x="94" y="36"/>
                      <a:pt x="94" y="36"/>
                    </a:cubicBezTo>
                    <a:cubicBezTo>
                      <a:pt x="85" y="36"/>
                      <a:pt x="55" y="39"/>
                      <a:pt x="55" y="72"/>
                    </a:cubicBezTo>
                    <a:cubicBezTo>
                      <a:pt x="55" y="103"/>
                      <a:pt x="55" y="103"/>
                      <a:pt x="55" y="103"/>
                    </a:cubicBezTo>
                    <a:cubicBezTo>
                      <a:pt x="11" y="103"/>
                      <a:pt x="11" y="103"/>
                      <a:pt x="11" y="103"/>
                    </a:cubicBezTo>
                    <a:cubicBezTo>
                      <a:pt x="11" y="0"/>
                      <a:pt x="11" y="0"/>
                      <a:pt x="11" y="0"/>
                    </a:cubicBezTo>
                    <a:cubicBezTo>
                      <a:pt x="238" y="0"/>
                      <a:pt x="238" y="0"/>
                      <a:pt x="238" y="0"/>
                    </a:cubicBezTo>
                    <a:cubicBezTo>
                      <a:pt x="238" y="40"/>
                      <a:pt x="238" y="40"/>
                      <a:pt x="238" y="40"/>
                    </a:cubicBezTo>
                    <a:cubicBezTo>
                      <a:pt x="237" y="40"/>
                      <a:pt x="237" y="40"/>
                      <a:pt x="237" y="40"/>
                    </a:cubicBezTo>
                    <a:cubicBezTo>
                      <a:pt x="85" y="190"/>
                      <a:pt x="85" y="190"/>
                      <a:pt x="85" y="190"/>
                    </a:cubicBezTo>
                    <a:cubicBezTo>
                      <a:pt x="141" y="190"/>
                      <a:pt x="141" y="190"/>
                      <a:pt x="141" y="190"/>
                    </a:cubicBezTo>
                    <a:cubicBezTo>
                      <a:pt x="177" y="190"/>
                      <a:pt x="194" y="174"/>
                      <a:pt x="194" y="139"/>
                    </a:cubicBezTo>
                    <a:cubicBezTo>
                      <a:pt x="194" y="117"/>
                      <a:pt x="194" y="117"/>
                      <a:pt x="194" y="117"/>
                    </a:cubicBezTo>
                    <a:cubicBezTo>
                      <a:pt x="238" y="117"/>
                      <a:pt x="238" y="117"/>
                      <a:pt x="238" y="117"/>
                    </a:cubicBezTo>
                    <a:lnTo>
                      <a:pt x="238" y="2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5" name="Freeform 40"/>
              <p:cNvSpPr>
                <a:spLocks noEditPoints="1"/>
              </p:cNvSpPr>
              <p:nvPr userDrawn="1"/>
            </p:nvSpPr>
            <p:spPr bwMode="auto">
              <a:xfrm>
                <a:off x="5351463" y="-1173163"/>
                <a:ext cx="319087" cy="312737"/>
              </a:xfrm>
              <a:custGeom>
                <a:avLst/>
                <a:gdLst/>
                <a:ahLst/>
                <a:cxnLst>
                  <a:cxn ang="0">
                    <a:pos x="127" y="241"/>
                  </a:cxn>
                  <a:cxn ang="0">
                    <a:pos x="0" y="120"/>
                  </a:cxn>
                  <a:cxn ang="0">
                    <a:pos x="124" y="0"/>
                  </a:cxn>
                  <a:cxn ang="0">
                    <a:pos x="214" y="37"/>
                  </a:cxn>
                  <a:cxn ang="0">
                    <a:pos x="243" y="126"/>
                  </a:cxn>
                  <a:cxn ang="0">
                    <a:pos x="243" y="129"/>
                  </a:cxn>
                  <a:cxn ang="0">
                    <a:pos x="75" y="129"/>
                  </a:cxn>
                  <a:cxn ang="0">
                    <a:pos x="92" y="185"/>
                  </a:cxn>
                  <a:cxn ang="0">
                    <a:pos x="132" y="200"/>
                  </a:cxn>
                  <a:cxn ang="0">
                    <a:pos x="193" y="152"/>
                  </a:cxn>
                  <a:cxn ang="0">
                    <a:pos x="194" y="150"/>
                  </a:cxn>
                  <a:cxn ang="0">
                    <a:pos x="242" y="150"/>
                  </a:cxn>
                  <a:cxn ang="0">
                    <a:pos x="242" y="153"/>
                  </a:cxn>
                  <a:cxn ang="0">
                    <a:pos x="127" y="241"/>
                  </a:cxn>
                  <a:cxn ang="0">
                    <a:pos x="75" y="92"/>
                  </a:cxn>
                  <a:cxn ang="0">
                    <a:pos x="168" y="92"/>
                  </a:cxn>
                  <a:cxn ang="0">
                    <a:pos x="154" y="50"/>
                  </a:cxn>
                  <a:cxn ang="0">
                    <a:pos x="123" y="38"/>
                  </a:cxn>
                  <a:cxn ang="0">
                    <a:pos x="75" y="92"/>
                  </a:cxn>
                </a:cxnLst>
                <a:rect l="0" t="0" r="r" b="b"/>
                <a:pathLst>
                  <a:path w="246" h="241">
                    <a:moveTo>
                      <a:pt x="127" y="241"/>
                    </a:moveTo>
                    <a:cubicBezTo>
                      <a:pt x="43" y="241"/>
                      <a:pt x="0" y="199"/>
                      <a:pt x="0" y="120"/>
                    </a:cubicBezTo>
                    <a:cubicBezTo>
                      <a:pt x="0" y="50"/>
                      <a:pt x="51" y="0"/>
                      <a:pt x="124" y="0"/>
                    </a:cubicBezTo>
                    <a:cubicBezTo>
                      <a:pt x="171" y="0"/>
                      <a:pt x="199" y="20"/>
                      <a:pt x="214" y="37"/>
                    </a:cubicBezTo>
                    <a:cubicBezTo>
                      <a:pt x="236" y="61"/>
                      <a:pt x="246" y="94"/>
                      <a:pt x="243" y="126"/>
                    </a:cubicBezTo>
                    <a:cubicBezTo>
                      <a:pt x="243" y="129"/>
                      <a:pt x="243" y="129"/>
                      <a:pt x="243" y="129"/>
                    </a:cubicBezTo>
                    <a:cubicBezTo>
                      <a:pt x="75" y="129"/>
                      <a:pt x="75" y="129"/>
                      <a:pt x="75" y="129"/>
                    </a:cubicBezTo>
                    <a:cubicBezTo>
                      <a:pt x="74" y="153"/>
                      <a:pt x="80" y="173"/>
                      <a:pt x="92" y="185"/>
                    </a:cubicBezTo>
                    <a:cubicBezTo>
                      <a:pt x="102" y="195"/>
                      <a:pt x="115" y="200"/>
                      <a:pt x="132" y="200"/>
                    </a:cubicBezTo>
                    <a:cubicBezTo>
                      <a:pt x="167" y="200"/>
                      <a:pt x="187" y="185"/>
                      <a:pt x="193" y="152"/>
                    </a:cubicBezTo>
                    <a:cubicBezTo>
                      <a:pt x="194" y="150"/>
                      <a:pt x="194" y="150"/>
                      <a:pt x="194" y="150"/>
                    </a:cubicBezTo>
                    <a:cubicBezTo>
                      <a:pt x="242" y="150"/>
                      <a:pt x="242" y="150"/>
                      <a:pt x="242" y="150"/>
                    </a:cubicBezTo>
                    <a:cubicBezTo>
                      <a:pt x="242" y="153"/>
                      <a:pt x="242" y="153"/>
                      <a:pt x="242" y="153"/>
                    </a:cubicBezTo>
                    <a:cubicBezTo>
                      <a:pt x="235" y="210"/>
                      <a:pt x="195" y="241"/>
                      <a:pt x="127" y="241"/>
                    </a:cubicBezTo>
                    <a:close/>
                    <a:moveTo>
                      <a:pt x="75" y="92"/>
                    </a:moveTo>
                    <a:cubicBezTo>
                      <a:pt x="168" y="92"/>
                      <a:pt x="168" y="92"/>
                      <a:pt x="168" y="92"/>
                    </a:cubicBezTo>
                    <a:cubicBezTo>
                      <a:pt x="168" y="79"/>
                      <a:pt x="165" y="61"/>
                      <a:pt x="154" y="50"/>
                    </a:cubicBezTo>
                    <a:cubicBezTo>
                      <a:pt x="146" y="42"/>
                      <a:pt x="136" y="38"/>
                      <a:pt x="123" y="38"/>
                    </a:cubicBezTo>
                    <a:cubicBezTo>
                      <a:pt x="84" y="38"/>
                      <a:pt x="77" y="74"/>
                      <a:pt x="75"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6" name="Freeform 41"/>
              <p:cNvSpPr>
                <a:spLocks/>
              </p:cNvSpPr>
              <p:nvPr userDrawn="1"/>
            </p:nvSpPr>
            <p:spPr bwMode="auto">
              <a:xfrm>
                <a:off x="5895975" y="-1163638"/>
                <a:ext cx="398462" cy="423862"/>
              </a:xfrm>
              <a:custGeom>
                <a:avLst/>
                <a:gdLst/>
                <a:ahLst/>
                <a:cxnLst>
                  <a:cxn ang="0">
                    <a:pos x="72" y="327"/>
                  </a:cxn>
                  <a:cxn ang="0">
                    <a:pos x="0" y="267"/>
                  </a:cxn>
                  <a:cxn ang="0">
                    <a:pos x="43" y="223"/>
                  </a:cxn>
                  <a:cxn ang="0">
                    <a:pos x="82" y="255"/>
                  </a:cxn>
                  <a:cxn ang="0">
                    <a:pos x="53" y="285"/>
                  </a:cxn>
                  <a:cxn ang="0">
                    <a:pos x="46" y="284"/>
                  </a:cxn>
                  <a:cxn ang="0">
                    <a:pos x="45" y="284"/>
                  </a:cxn>
                  <a:cxn ang="0">
                    <a:pos x="65" y="291"/>
                  </a:cxn>
                  <a:cxn ang="0">
                    <a:pos x="120" y="257"/>
                  </a:cxn>
                  <a:cxn ang="0">
                    <a:pos x="137" y="224"/>
                  </a:cxn>
                  <a:cxn ang="0">
                    <a:pos x="48" y="54"/>
                  </a:cxn>
                  <a:cxn ang="0">
                    <a:pos x="3" y="36"/>
                  </a:cxn>
                  <a:cxn ang="0">
                    <a:pos x="0" y="36"/>
                  </a:cxn>
                  <a:cxn ang="0">
                    <a:pos x="0" y="0"/>
                  </a:cxn>
                  <a:cxn ang="0">
                    <a:pos x="157" y="0"/>
                  </a:cxn>
                  <a:cxn ang="0">
                    <a:pos x="157" y="36"/>
                  </a:cxn>
                  <a:cxn ang="0">
                    <a:pos x="132" y="36"/>
                  </a:cxn>
                  <a:cxn ang="0">
                    <a:pos x="119" y="44"/>
                  </a:cxn>
                  <a:cxn ang="0">
                    <a:pos x="123" y="55"/>
                  </a:cxn>
                  <a:cxn ang="0">
                    <a:pos x="124" y="57"/>
                  </a:cxn>
                  <a:cxn ang="0">
                    <a:pos x="169" y="153"/>
                  </a:cxn>
                  <a:cxn ang="0">
                    <a:pos x="211" y="61"/>
                  </a:cxn>
                  <a:cxn ang="0">
                    <a:pos x="216" y="45"/>
                  </a:cxn>
                  <a:cxn ang="0">
                    <a:pos x="201" y="36"/>
                  </a:cxn>
                  <a:cxn ang="0">
                    <a:pos x="176" y="36"/>
                  </a:cxn>
                  <a:cxn ang="0">
                    <a:pos x="176" y="0"/>
                  </a:cxn>
                  <a:cxn ang="0">
                    <a:pos x="308" y="0"/>
                  </a:cxn>
                  <a:cxn ang="0">
                    <a:pos x="308" y="36"/>
                  </a:cxn>
                  <a:cxn ang="0">
                    <a:pos x="305" y="36"/>
                  </a:cxn>
                  <a:cxn ang="0">
                    <a:pos x="265" y="56"/>
                  </a:cxn>
                  <a:cxn ang="0">
                    <a:pos x="180" y="238"/>
                  </a:cxn>
                  <a:cxn ang="0">
                    <a:pos x="72" y="327"/>
                  </a:cxn>
                </a:cxnLst>
                <a:rect l="0" t="0" r="r" b="b"/>
                <a:pathLst>
                  <a:path w="308" h="327">
                    <a:moveTo>
                      <a:pt x="72" y="327"/>
                    </a:moveTo>
                    <a:cubicBezTo>
                      <a:pt x="37" y="327"/>
                      <a:pt x="0" y="308"/>
                      <a:pt x="0" y="267"/>
                    </a:cubicBezTo>
                    <a:cubicBezTo>
                      <a:pt x="0" y="241"/>
                      <a:pt x="17" y="223"/>
                      <a:pt x="43" y="223"/>
                    </a:cubicBezTo>
                    <a:cubicBezTo>
                      <a:pt x="64" y="223"/>
                      <a:pt x="82" y="237"/>
                      <a:pt x="82" y="255"/>
                    </a:cubicBezTo>
                    <a:cubicBezTo>
                      <a:pt x="82" y="271"/>
                      <a:pt x="69" y="285"/>
                      <a:pt x="53" y="285"/>
                    </a:cubicBezTo>
                    <a:cubicBezTo>
                      <a:pt x="51" y="285"/>
                      <a:pt x="49" y="285"/>
                      <a:pt x="46" y="284"/>
                    </a:cubicBezTo>
                    <a:cubicBezTo>
                      <a:pt x="46" y="284"/>
                      <a:pt x="46" y="284"/>
                      <a:pt x="45" y="284"/>
                    </a:cubicBezTo>
                    <a:cubicBezTo>
                      <a:pt x="50" y="289"/>
                      <a:pt x="56" y="291"/>
                      <a:pt x="65" y="291"/>
                    </a:cubicBezTo>
                    <a:cubicBezTo>
                      <a:pt x="99" y="291"/>
                      <a:pt x="112" y="273"/>
                      <a:pt x="120" y="257"/>
                    </a:cubicBezTo>
                    <a:cubicBezTo>
                      <a:pt x="137" y="224"/>
                      <a:pt x="137" y="224"/>
                      <a:pt x="137" y="224"/>
                    </a:cubicBezTo>
                    <a:cubicBezTo>
                      <a:pt x="48" y="54"/>
                      <a:pt x="48" y="54"/>
                      <a:pt x="48" y="54"/>
                    </a:cubicBezTo>
                    <a:cubicBezTo>
                      <a:pt x="42" y="42"/>
                      <a:pt x="28" y="36"/>
                      <a:pt x="3" y="36"/>
                    </a:cubicBezTo>
                    <a:cubicBezTo>
                      <a:pt x="0" y="36"/>
                      <a:pt x="0" y="36"/>
                      <a:pt x="0" y="36"/>
                    </a:cubicBezTo>
                    <a:cubicBezTo>
                      <a:pt x="0" y="0"/>
                      <a:pt x="0" y="0"/>
                      <a:pt x="0" y="0"/>
                    </a:cubicBezTo>
                    <a:cubicBezTo>
                      <a:pt x="157" y="0"/>
                      <a:pt x="157" y="0"/>
                      <a:pt x="157" y="0"/>
                    </a:cubicBezTo>
                    <a:cubicBezTo>
                      <a:pt x="157" y="36"/>
                      <a:pt x="157" y="36"/>
                      <a:pt x="157" y="36"/>
                    </a:cubicBezTo>
                    <a:cubicBezTo>
                      <a:pt x="132" y="36"/>
                      <a:pt x="132" y="36"/>
                      <a:pt x="132" y="36"/>
                    </a:cubicBezTo>
                    <a:cubicBezTo>
                      <a:pt x="127" y="36"/>
                      <a:pt x="119" y="37"/>
                      <a:pt x="119" y="44"/>
                    </a:cubicBezTo>
                    <a:cubicBezTo>
                      <a:pt x="119" y="46"/>
                      <a:pt x="122" y="51"/>
                      <a:pt x="123" y="55"/>
                    </a:cubicBezTo>
                    <a:cubicBezTo>
                      <a:pt x="124" y="57"/>
                      <a:pt x="124" y="57"/>
                      <a:pt x="124" y="57"/>
                    </a:cubicBezTo>
                    <a:cubicBezTo>
                      <a:pt x="169" y="153"/>
                      <a:pt x="169" y="153"/>
                      <a:pt x="169" y="153"/>
                    </a:cubicBezTo>
                    <a:cubicBezTo>
                      <a:pt x="211" y="61"/>
                      <a:pt x="211" y="61"/>
                      <a:pt x="211" y="61"/>
                    </a:cubicBezTo>
                    <a:cubicBezTo>
                      <a:pt x="214" y="56"/>
                      <a:pt x="216" y="51"/>
                      <a:pt x="216" y="45"/>
                    </a:cubicBezTo>
                    <a:cubicBezTo>
                      <a:pt x="216" y="41"/>
                      <a:pt x="209" y="36"/>
                      <a:pt x="201" y="36"/>
                    </a:cubicBezTo>
                    <a:cubicBezTo>
                      <a:pt x="176" y="36"/>
                      <a:pt x="176" y="36"/>
                      <a:pt x="176" y="36"/>
                    </a:cubicBezTo>
                    <a:cubicBezTo>
                      <a:pt x="176" y="0"/>
                      <a:pt x="176" y="0"/>
                      <a:pt x="176" y="0"/>
                    </a:cubicBezTo>
                    <a:cubicBezTo>
                      <a:pt x="308" y="0"/>
                      <a:pt x="308" y="0"/>
                      <a:pt x="308" y="0"/>
                    </a:cubicBezTo>
                    <a:cubicBezTo>
                      <a:pt x="308" y="36"/>
                      <a:pt x="308" y="36"/>
                      <a:pt x="308" y="36"/>
                    </a:cubicBezTo>
                    <a:cubicBezTo>
                      <a:pt x="305" y="36"/>
                      <a:pt x="305" y="36"/>
                      <a:pt x="305" y="36"/>
                    </a:cubicBezTo>
                    <a:cubicBezTo>
                      <a:pt x="287" y="36"/>
                      <a:pt x="272" y="40"/>
                      <a:pt x="265" y="56"/>
                    </a:cubicBezTo>
                    <a:cubicBezTo>
                      <a:pt x="180" y="238"/>
                      <a:pt x="180" y="238"/>
                      <a:pt x="180" y="238"/>
                    </a:cubicBezTo>
                    <a:cubicBezTo>
                      <a:pt x="149" y="303"/>
                      <a:pt x="120" y="327"/>
                      <a:pt x="72" y="32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7" name="Freeform 42"/>
              <p:cNvSpPr>
                <a:spLocks noEditPoints="1"/>
              </p:cNvSpPr>
              <p:nvPr userDrawn="1"/>
            </p:nvSpPr>
            <p:spPr bwMode="auto">
              <a:xfrm>
                <a:off x="6327775" y="-1173163"/>
                <a:ext cx="357187" cy="312737"/>
              </a:xfrm>
              <a:custGeom>
                <a:avLst/>
                <a:gdLst/>
                <a:ahLst/>
                <a:cxnLst>
                  <a:cxn ang="0">
                    <a:pos x="137" y="241"/>
                  </a:cxn>
                  <a:cxn ang="0">
                    <a:pos x="0" y="120"/>
                  </a:cxn>
                  <a:cxn ang="0">
                    <a:pos x="137" y="0"/>
                  </a:cxn>
                  <a:cxn ang="0">
                    <a:pos x="275" y="120"/>
                  </a:cxn>
                  <a:cxn ang="0">
                    <a:pos x="137" y="241"/>
                  </a:cxn>
                  <a:cxn ang="0">
                    <a:pos x="137" y="36"/>
                  </a:cxn>
                  <a:cxn ang="0">
                    <a:pos x="75" y="120"/>
                  </a:cxn>
                  <a:cxn ang="0">
                    <a:pos x="137" y="204"/>
                  </a:cxn>
                  <a:cxn ang="0">
                    <a:pos x="200" y="120"/>
                  </a:cxn>
                  <a:cxn ang="0">
                    <a:pos x="137" y="36"/>
                  </a:cxn>
                </a:cxnLst>
                <a:rect l="0" t="0" r="r" b="b"/>
                <a:pathLst>
                  <a:path w="275" h="241">
                    <a:moveTo>
                      <a:pt x="137" y="241"/>
                    </a:moveTo>
                    <a:cubicBezTo>
                      <a:pt x="54" y="241"/>
                      <a:pt x="0" y="193"/>
                      <a:pt x="0" y="120"/>
                    </a:cubicBezTo>
                    <a:cubicBezTo>
                      <a:pt x="0" y="47"/>
                      <a:pt x="54" y="0"/>
                      <a:pt x="137" y="0"/>
                    </a:cubicBezTo>
                    <a:cubicBezTo>
                      <a:pt x="221" y="0"/>
                      <a:pt x="275" y="47"/>
                      <a:pt x="275" y="120"/>
                    </a:cubicBezTo>
                    <a:cubicBezTo>
                      <a:pt x="275" y="193"/>
                      <a:pt x="221" y="241"/>
                      <a:pt x="137" y="241"/>
                    </a:cubicBezTo>
                    <a:close/>
                    <a:moveTo>
                      <a:pt x="137" y="36"/>
                    </a:moveTo>
                    <a:cubicBezTo>
                      <a:pt x="96" y="36"/>
                      <a:pt x="75" y="65"/>
                      <a:pt x="75" y="120"/>
                    </a:cubicBezTo>
                    <a:cubicBezTo>
                      <a:pt x="75" y="176"/>
                      <a:pt x="96" y="204"/>
                      <a:pt x="137" y="204"/>
                    </a:cubicBezTo>
                    <a:cubicBezTo>
                      <a:pt x="179" y="204"/>
                      <a:pt x="200" y="176"/>
                      <a:pt x="200" y="120"/>
                    </a:cubicBezTo>
                    <a:cubicBezTo>
                      <a:pt x="200" y="65"/>
                      <a:pt x="179" y="36"/>
                      <a:pt x="137" y="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8" name="Freeform 43"/>
              <p:cNvSpPr>
                <a:spLocks/>
              </p:cNvSpPr>
              <p:nvPr userDrawn="1"/>
            </p:nvSpPr>
            <p:spPr bwMode="auto">
              <a:xfrm>
                <a:off x="6723063" y="-1163638"/>
                <a:ext cx="431800" cy="303212"/>
              </a:xfrm>
              <a:custGeom>
                <a:avLst/>
                <a:gdLst/>
                <a:ahLst/>
                <a:cxnLst>
                  <a:cxn ang="0">
                    <a:pos x="127" y="234"/>
                  </a:cxn>
                  <a:cxn ang="0">
                    <a:pos x="47" y="165"/>
                  </a:cxn>
                  <a:cxn ang="0">
                    <a:pos x="47" y="53"/>
                  </a:cxn>
                  <a:cxn ang="0">
                    <a:pos x="29" y="36"/>
                  </a:cxn>
                  <a:cxn ang="0">
                    <a:pos x="0" y="36"/>
                  </a:cxn>
                  <a:cxn ang="0">
                    <a:pos x="0" y="0"/>
                  </a:cxn>
                  <a:cxn ang="0">
                    <a:pos x="115" y="0"/>
                  </a:cxn>
                  <a:cxn ang="0">
                    <a:pos x="115" y="160"/>
                  </a:cxn>
                  <a:cxn ang="0">
                    <a:pos x="152" y="192"/>
                  </a:cxn>
                  <a:cxn ang="0">
                    <a:pos x="215" y="133"/>
                  </a:cxn>
                  <a:cxn ang="0">
                    <a:pos x="215" y="53"/>
                  </a:cxn>
                  <a:cxn ang="0">
                    <a:pos x="191" y="36"/>
                  </a:cxn>
                  <a:cxn ang="0">
                    <a:pos x="160" y="36"/>
                  </a:cxn>
                  <a:cxn ang="0">
                    <a:pos x="160" y="0"/>
                  </a:cxn>
                  <a:cxn ang="0">
                    <a:pos x="282" y="0"/>
                  </a:cxn>
                  <a:cxn ang="0">
                    <a:pos x="282" y="174"/>
                  </a:cxn>
                  <a:cxn ang="0">
                    <a:pos x="309" y="190"/>
                  </a:cxn>
                  <a:cxn ang="0">
                    <a:pos x="333" y="190"/>
                  </a:cxn>
                  <a:cxn ang="0">
                    <a:pos x="333" y="227"/>
                  </a:cxn>
                  <a:cxn ang="0">
                    <a:pos x="215" y="227"/>
                  </a:cxn>
                  <a:cxn ang="0">
                    <a:pos x="215" y="193"/>
                  </a:cxn>
                  <a:cxn ang="0">
                    <a:pos x="127" y="234"/>
                  </a:cxn>
                </a:cxnLst>
                <a:rect l="0" t="0" r="r" b="b"/>
                <a:pathLst>
                  <a:path w="333" h="234">
                    <a:moveTo>
                      <a:pt x="127" y="234"/>
                    </a:moveTo>
                    <a:cubicBezTo>
                      <a:pt x="76" y="234"/>
                      <a:pt x="47" y="209"/>
                      <a:pt x="47" y="165"/>
                    </a:cubicBezTo>
                    <a:cubicBezTo>
                      <a:pt x="47" y="53"/>
                      <a:pt x="47" y="53"/>
                      <a:pt x="47" y="53"/>
                    </a:cubicBezTo>
                    <a:cubicBezTo>
                      <a:pt x="47" y="41"/>
                      <a:pt x="43" y="36"/>
                      <a:pt x="29" y="36"/>
                    </a:cubicBezTo>
                    <a:cubicBezTo>
                      <a:pt x="0" y="36"/>
                      <a:pt x="0" y="36"/>
                      <a:pt x="0" y="36"/>
                    </a:cubicBezTo>
                    <a:cubicBezTo>
                      <a:pt x="0" y="0"/>
                      <a:pt x="0" y="0"/>
                      <a:pt x="0" y="0"/>
                    </a:cubicBezTo>
                    <a:cubicBezTo>
                      <a:pt x="115" y="0"/>
                      <a:pt x="115" y="0"/>
                      <a:pt x="115" y="0"/>
                    </a:cubicBezTo>
                    <a:cubicBezTo>
                      <a:pt x="115" y="160"/>
                      <a:pt x="115" y="160"/>
                      <a:pt x="115" y="160"/>
                    </a:cubicBezTo>
                    <a:cubicBezTo>
                      <a:pt x="115" y="179"/>
                      <a:pt x="129" y="192"/>
                      <a:pt x="152" y="192"/>
                    </a:cubicBezTo>
                    <a:cubicBezTo>
                      <a:pt x="196" y="192"/>
                      <a:pt x="215" y="154"/>
                      <a:pt x="215" y="133"/>
                    </a:cubicBezTo>
                    <a:cubicBezTo>
                      <a:pt x="215" y="53"/>
                      <a:pt x="215" y="53"/>
                      <a:pt x="215" y="53"/>
                    </a:cubicBezTo>
                    <a:cubicBezTo>
                      <a:pt x="215" y="45"/>
                      <a:pt x="212" y="36"/>
                      <a:pt x="191" y="36"/>
                    </a:cubicBezTo>
                    <a:cubicBezTo>
                      <a:pt x="160" y="36"/>
                      <a:pt x="160" y="36"/>
                      <a:pt x="160" y="36"/>
                    </a:cubicBezTo>
                    <a:cubicBezTo>
                      <a:pt x="160" y="0"/>
                      <a:pt x="160" y="0"/>
                      <a:pt x="160" y="0"/>
                    </a:cubicBezTo>
                    <a:cubicBezTo>
                      <a:pt x="282" y="0"/>
                      <a:pt x="282" y="0"/>
                      <a:pt x="282" y="0"/>
                    </a:cubicBezTo>
                    <a:cubicBezTo>
                      <a:pt x="282" y="174"/>
                      <a:pt x="282" y="174"/>
                      <a:pt x="282" y="174"/>
                    </a:cubicBezTo>
                    <a:cubicBezTo>
                      <a:pt x="282" y="185"/>
                      <a:pt x="285" y="190"/>
                      <a:pt x="309" y="190"/>
                    </a:cubicBezTo>
                    <a:cubicBezTo>
                      <a:pt x="333" y="190"/>
                      <a:pt x="333" y="190"/>
                      <a:pt x="333" y="190"/>
                    </a:cubicBezTo>
                    <a:cubicBezTo>
                      <a:pt x="333" y="227"/>
                      <a:pt x="333" y="227"/>
                      <a:pt x="333" y="227"/>
                    </a:cubicBezTo>
                    <a:cubicBezTo>
                      <a:pt x="215" y="227"/>
                      <a:pt x="215" y="227"/>
                      <a:pt x="215" y="227"/>
                    </a:cubicBezTo>
                    <a:cubicBezTo>
                      <a:pt x="215" y="193"/>
                      <a:pt x="215" y="193"/>
                      <a:pt x="215" y="193"/>
                    </a:cubicBezTo>
                    <a:cubicBezTo>
                      <a:pt x="195" y="220"/>
                      <a:pt x="167" y="234"/>
                      <a:pt x="127" y="23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9" name="Freeform 44"/>
              <p:cNvSpPr>
                <a:spLocks/>
              </p:cNvSpPr>
              <p:nvPr userDrawn="1"/>
            </p:nvSpPr>
            <p:spPr bwMode="auto">
              <a:xfrm>
                <a:off x="7216775" y="-1173163"/>
                <a:ext cx="319087" cy="303212"/>
              </a:xfrm>
              <a:custGeom>
                <a:avLst/>
                <a:gdLst/>
                <a:ahLst/>
                <a:cxnLst>
                  <a:cxn ang="0">
                    <a:pos x="171" y="234"/>
                  </a:cxn>
                  <a:cxn ang="0">
                    <a:pos x="0" y="234"/>
                  </a:cxn>
                  <a:cxn ang="0">
                    <a:pos x="0" y="197"/>
                  </a:cxn>
                  <a:cxn ang="0">
                    <a:pos x="31" y="197"/>
                  </a:cxn>
                  <a:cxn ang="0">
                    <a:pos x="50" y="181"/>
                  </a:cxn>
                  <a:cxn ang="0">
                    <a:pos x="50" y="60"/>
                  </a:cxn>
                  <a:cxn ang="0">
                    <a:pos x="31" y="43"/>
                  </a:cxn>
                  <a:cxn ang="0">
                    <a:pos x="0" y="43"/>
                  </a:cxn>
                  <a:cxn ang="0">
                    <a:pos x="0" y="7"/>
                  </a:cxn>
                  <a:cxn ang="0">
                    <a:pos x="116" y="7"/>
                  </a:cxn>
                  <a:cxn ang="0">
                    <a:pos x="116" y="40"/>
                  </a:cxn>
                  <a:cxn ang="0">
                    <a:pos x="181" y="0"/>
                  </a:cxn>
                  <a:cxn ang="0">
                    <a:pos x="247" y="55"/>
                  </a:cxn>
                  <a:cxn ang="0">
                    <a:pos x="204" y="97"/>
                  </a:cxn>
                  <a:cxn ang="0">
                    <a:pos x="164" y="64"/>
                  </a:cxn>
                  <a:cxn ang="0">
                    <a:pos x="194" y="34"/>
                  </a:cxn>
                  <a:cxn ang="0">
                    <a:pos x="180" y="32"/>
                  </a:cxn>
                  <a:cxn ang="0">
                    <a:pos x="117" y="102"/>
                  </a:cxn>
                  <a:cxn ang="0">
                    <a:pos x="117" y="181"/>
                  </a:cxn>
                  <a:cxn ang="0">
                    <a:pos x="136" y="197"/>
                  </a:cxn>
                  <a:cxn ang="0">
                    <a:pos x="171" y="197"/>
                  </a:cxn>
                  <a:cxn ang="0">
                    <a:pos x="171" y="234"/>
                  </a:cxn>
                </a:cxnLst>
                <a:rect l="0" t="0" r="r" b="b"/>
                <a:pathLst>
                  <a:path w="247" h="234">
                    <a:moveTo>
                      <a:pt x="171" y="234"/>
                    </a:moveTo>
                    <a:cubicBezTo>
                      <a:pt x="0" y="234"/>
                      <a:pt x="0" y="234"/>
                      <a:pt x="0" y="234"/>
                    </a:cubicBezTo>
                    <a:cubicBezTo>
                      <a:pt x="0" y="197"/>
                      <a:pt x="0" y="197"/>
                      <a:pt x="0" y="197"/>
                    </a:cubicBezTo>
                    <a:cubicBezTo>
                      <a:pt x="31" y="197"/>
                      <a:pt x="31" y="197"/>
                      <a:pt x="31" y="197"/>
                    </a:cubicBezTo>
                    <a:cubicBezTo>
                      <a:pt x="45" y="197"/>
                      <a:pt x="50" y="193"/>
                      <a:pt x="50" y="181"/>
                    </a:cubicBezTo>
                    <a:cubicBezTo>
                      <a:pt x="50" y="60"/>
                      <a:pt x="50" y="60"/>
                      <a:pt x="50" y="60"/>
                    </a:cubicBezTo>
                    <a:cubicBezTo>
                      <a:pt x="50" y="48"/>
                      <a:pt x="45" y="43"/>
                      <a:pt x="31" y="43"/>
                    </a:cubicBezTo>
                    <a:cubicBezTo>
                      <a:pt x="0" y="43"/>
                      <a:pt x="0" y="43"/>
                      <a:pt x="0" y="43"/>
                    </a:cubicBezTo>
                    <a:cubicBezTo>
                      <a:pt x="0" y="7"/>
                      <a:pt x="0" y="7"/>
                      <a:pt x="0" y="7"/>
                    </a:cubicBezTo>
                    <a:cubicBezTo>
                      <a:pt x="116" y="7"/>
                      <a:pt x="116" y="7"/>
                      <a:pt x="116" y="7"/>
                    </a:cubicBezTo>
                    <a:cubicBezTo>
                      <a:pt x="116" y="40"/>
                      <a:pt x="116" y="40"/>
                      <a:pt x="116" y="40"/>
                    </a:cubicBezTo>
                    <a:cubicBezTo>
                      <a:pt x="136" y="14"/>
                      <a:pt x="153" y="0"/>
                      <a:pt x="181" y="0"/>
                    </a:cubicBezTo>
                    <a:cubicBezTo>
                      <a:pt x="214" y="0"/>
                      <a:pt x="247" y="17"/>
                      <a:pt x="247" y="55"/>
                    </a:cubicBezTo>
                    <a:cubicBezTo>
                      <a:pt x="247" y="80"/>
                      <a:pt x="229" y="97"/>
                      <a:pt x="204" y="97"/>
                    </a:cubicBezTo>
                    <a:cubicBezTo>
                      <a:pt x="181" y="97"/>
                      <a:pt x="164" y="83"/>
                      <a:pt x="164" y="64"/>
                    </a:cubicBezTo>
                    <a:cubicBezTo>
                      <a:pt x="164" y="48"/>
                      <a:pt x="176" y="37"/>
                      <a:pt x="194" y="34"/>
                    </a:cubicBezTo>
                    <a:cubicBezTo>
                      <a:pt x="190" y="32"/>
                      <a:pt x="184" y="32"/>
                      <a:pt x="180" y="32"/>
                    </a:cubicBezTo>
                    <a:cubicBezTo>
                      <a:pt x="139" y="32"/>
                      <a:pt x="117" y="68"/>
                      <a:pt x="117" y="102"/>
                    </a:cubicBezTo>
                    <a:cubicBezTo>
                      <a:pt x="117" y="181"/>
                      <a:pt x="117" y="181"/>
                      <a:pt x="117" y="181"/>
                    </a:cubicBezTo>
                    <a:cubicBezTo>
                      <a:pt x="117" y="193"/>
                      <a:pt x="122" y="197"/>
                      <a:pt x="136" y="197"/>
                    </a:cubicBezTo>
                    <a:cubicBezTo>
                      <a:pt x="171" y="197"/>
                      <a:pt x="171" y="197"/>
                      <a:pt x="171" y="197"/>
                    </a:cubicBezTo>
                    <a:lnTo>
                      <a:pt x="171"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0" name="Freeform 45"/>
              <p:cNvSpPr>
                <a:spLocks noEditPoints="1"/>
              </p:cNvSpPr>
              <p:nvPr userDrawn="1"/>
            </p:nvSpPr>
            <p:spPr bwMode="auto">
              <a:xfrm>
                <a:off x="7742238" y="-1282700"/>
                <a:ext cx="393700" cy="422275"/>
              </a:xfrm>
              <a:custGeom>
                <a:avLst/>
                <a:gdLst/>
                <a:ahLst/>
                <a:cxnLst>
                  <a:cxn ang="0">
                    <a:pos x="107" y="326"/>
                  </a:cxn>
                  <a:cxn ang="0">
                    <a:pos x="0" y="205"/>
                  </a:cxn>
                  <a:cxn ang="0">
                    <a:pos x="107" y="85"/>
                  </a:cxn>
                  <a:cxn ang="0">
                    <a:pos x="188" y="122"/>
                  </a:cxn>
                  <a:cxn ang="0">
                    <a:pos x="188" y="55"/>
                  </a:cxn>
                  <a:cxn ang="0">
                    <a:pos x="169" y="36"/>
                  </a:cxn>
                  <a:cxn ang="0">
                    <a:pos x="133" y="36"/>
                  </a:cxn>
                  <a:cxn ang="0">
                    <a:pos x="133" y="0"/>
                  </a:cxn>
                  <a:cxn ang="0">
                    <a:pos x="255" y="0"/>
                  </a:cxn>
                  <a:cxn ang="0">
                    <a:pos x="255" y="264"/>
                  </a:cxn>
                  <a:cxn ang="0">
                    <a:pos x="273" y="282"/>
                  </a:cxn>
                  <a:cxn ang="0">
                    <a:pos x="303" y="282"/>
                  </a:cxn>
                  <a:cxn ang="0">
                    <a:pos x="303" y="319"/>
                  </a:cxn>
                  <a:cxn ang="0">
                    <a:pos x="188" y="319"/>
                  </a:cxn>
                  <a:cxn ang="0">
                    <a:pos x="188" y="284"/>
                  </a:cxn>
                  <a:cxn ang="0">
                    <a:pos x="107" y="326"/>
                  </a:cxn>
                  <a:cxn ang="0">
                    <a:pos x="127" y="127"/>
                  </a:cxn>
                  <a:cxn ang="0">
                    <a:pos x="76" y="205"/>
                  </a:cxn>
                  <a:cxn ang="0">
                    <a:pos x="127" y="284"/>
                  </a:cxn>
                  <a:cxn ang="0">
                    <a:pos x="188" y="203"/>
                  </a:cxn>
                  <a:cxn ang="0">
                    <a:pos x="127" y="127"/>
                  </a:cxn>
                </a:cxnLst>
                <a:rect l="0" t="0" r="r" b="b"/>
                <a:pathLst>
                  <a:path w="303" h="326">
                    <a:moveTo>
                      <a:pt x="107" y="326"/>
                    </a:moveTo>
                    <a:cubicBezTo>
                      <a:pt x="33" y="326"/>
                      <a:pt x="0" y="265"/>
                      <a:pt x="0" y="205"/>
                    </a:cubicBezTo>
                    <a:cubicBezTo>
                      <a:pt x="0" y="146"/>
                      <a:pt x="40" y="85"/>
                      <a:pt x="107" y="85"/>
                    </a:cubicBezTo>
                    <a:cubicBezTo>
                      <a:pt x="145" y="85"/>
                      <a:pt x="173" y="104"/>
                      <a:pt x="188" y="122"/>
                    </a:cubicBezTo>
                    <a:cubicBezTo>
                      <a:pt x="188" y="55"/>
                      <a:pt x="188" y="55"/>
                      <a:pt x="188" y="55"/>
                    </a:cubicBezTo>
                    <a:cubicBezTo>
                      <a:pt x="188" y="41"/>
                      <a:pt x="183" y="36"/>
                      <a:pt x="169" y="36"/>
                    </a:cubicBezTo>
                    <a:cubicBezTo>
                      <a:pt x="133" y="36"/>
                      <a:pt x="133" y="36"/>
                      <a:pt x="133" y="36"/>
                    </a:cubicBezTo>
                    <a:cubicBezTo>
                      <a:pt x="133" y="0"/>
                      <a:pt x="133" y="0"/>
                      <a:pt x="133" y="0"/>
                    </a:cubicBezTo>
                    <a:cubicBezTo>
                      <a:pt x="255" y="0"/>
                      <a:pt x="255" y="0"/>
                      <a:pt x="255" y="0"/>
                    </a:cubicBezTo>
                    <a:cubicBezTo>
                      <a:pt x="255" y="264"/>
                      <a:pt x="255" y="264"/>
                      <a:pt x="255" y="264"/>
                    </a:cubicBezTo>
                    <a:cubicBezTo>
                      <a:pt x="255" y="278"/>
                      <a:pt x="259" y="282"/>
                      <a:pt x="273" y="282"/>
                    </a:cubicBezTo>
                    <a:cubicBezTo>
                      <a:pt x="303" y="282"/>
                      <a:pt x="303" y="282"/>
                      <a:pt x="303" y="282"/>
                    </a:cubicBezTo>
                    <a:cubicBezTo>
                      <a:pt x="303" y="319"/>
                      <a:pt x="303" y="319"/>
                      <a:pt x="303" y="319"/>
                    </a:cubicBezTo>
                    <a:cubicBezTo>
                      <a:pt x="188" y="319"/>
                      <a:pt x="188" y="319"/>
                      <a:pt x="188" y="319"/>
                    </a:cubicBezTo>
                    <a:cubicBezTo>
                      <a:pt x="188" y="284"/>
                      <a:pt x="188" y="284"/>
                      <a:pt x="188" y="284"/>
                    </a:cubicBezTo>
                    <a:cubicBezTo>
                      <a:pt x="167" y="312"/>
                      <a:pt x="141" y="326"/>
                      <a:pt x="107" y="326"/>
                    </a:cubicBezTo>
                    <a:close/>
                    <a:moveTo>
                      <a:pt x="127" y="127"/>
                    </a:moveTo>
                    <a:cubicBezTo>
                      <a:pt x="93" y="127"/>
                      <a:pt x="76" y="153"/>
                      <a:pt x="76" y="205"/>
                    </a:cubicBezTo>
                    <a:cubicBezTo>
                      <a:pt x="76" y="257"/>
                      <a:pt x="93" y="284"/>
                      <a:pt x="127" y="284"/>
                    </a:cubicBezTo>
                    <a:cubicBezTo>
                      <a:pt x="165" y="284"/>
                      <a:pt x="188" y="253"/>
                      <a:pt x="188" y="203"/>
                    </a:cubicBezTo>
                    <a:cubicBezTo>
                      <a:pt x="188" y="156"/>
                      <a:pt x="165" y="127"/>
                      <a:pt x="127" y="12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1" name="Freeform 46"/>
              <p:cNvSpPr>
                <a:spLocks/>
              </p:cNvSpPr>
              <p:nvPr userDrawn="1"/>
            </p:nvSpPr>
            <p:spPr bwMode="auto">
              <a:xfrm>
                <a:off x="8194675" y="-1173163"/>
                <a:ext cx="319087" cy="303212"/>
              </a:xfrm>
              <a:custGeom>
                <a:avLst/>
                <a:gdLst/>
                <a:ahLst/>
                <a:cxnLst>
                  <a:cxn ang="0">
                    <a:pos x="171" y="234"/>
                  </a:cxn>
                  <a:cxn ang="0">
                    <a:pos x="0" y="234"/>
                  </a:cxn>
                  <a:cxn ang="0">
                    <a:pos x="0" y="197"/>
                  </a:cxn>
                  <a:cxn ang="0">
                    <a:pos x="31" y="197"/>
                  </a:cxn>
                  <a:cxn ang="0">
                    <a:pos x="49" y="181"/>
                  </a:cxn>
                  <a:cxn ang="0">
                    <a:pos x="49" y="60"/>
                  </a:cxn>
                  <a:cxn ang="0">
                    <a:pos x="31" y="43"/>
                  </a:cxn>
                  <a:cxn ang="0">
                    <a:pos x="0" y="43"/>
                  </a:cxn>
                  <a:cxn ang="0">
                    <a:pos x="0" y="7"/>
                  </a:cxn>
                  <a:cxn ang="0">
                    <a:pos x="116" y="7"/>
                  </a:cxn>
                  <a:cxn ang="0">
                    <a:pos x="116" y="40"/>
                  </a:cxn>
                  <a:cxn ang="0">
                    <a:pos x="180" y="0"/>
                  </a:cxn>
                  <a:cxn ang="0">
                    <a:pos x="246" y="55"/>
                  </a:cxn>
                  <a:cxn ang="0">
                    <a:pos x="204" y="97"/>
                  </a:cxn>
                  <a:cxn ang="0">
                    <a:pos x="164" y="64"/>
                  </a:cxn>
                  <a:cxn ang="0">
                    <a:pos x="194" y="34"/>
                  </a:cxn>
                  <a:cxn ang="0">
                    <a:pos x="179" y="32"/>
                  </a:cxn>
                  <a:cxn ang="0">
                    <a:pos x="117" y="102"/>
                  </a:cxn>
                  <a:cxn ang="0">
                    <a:pos x="117" y="181"/>
                  </a:cxn>
                  <a:cxn ang="0">
                    <a:pos x="135" y="197"/>
                  </a:cxn>
                  <a:cxn ang="0">
                    <a:pos x="171" y="197"/>
                  </a:cxn>
                  <a:cxn ang="0">
                    <a:pos x="171" y="234"/>
                  </a:cxn>
                </a:cxnLst>
                <a:rect l="0" t="0" r="r" b="b"/>
                <a:pathLst>
                  <a:path w="246" h="234">
                    <a:moveTo>
                      <a:pt x="171" y="234"/>
                    </a:moveTo>
                    <a:cubicBezTo>
                      <a:pt x="0" y="234"/>
                      <a:pt x="0" y="234"/>
                      <a:pt x="0" y="234"/>
                    </a:cubicBezTo>
                    <a:cubicBezTo>
                      <a:pt x="0" y="197"/>
                      <a:pt x="0" y="197"/>
                      <a:pt x="0" y="197"/>
                    </a:cubicBezTo>
                    <a:cubicBezTo>
                      <a:pt x="31" y="197"/>
                      <a:pt x="31" y="197"/>
                      <a:pt x="31" y="197"/>
                    </a:cubicBezTo>
                    <a:cubicBezTo>
                      <a:pt x="45" y="197"/>
                      <a:pt x="49" y="193"/>
                      <a:pt x="49" y="181"/>
                    </a:cubicBezTo>
                    <a:cubicBezTo>
                      <a:pt x="49" y="60"/>
                      <a:pt x="49" y="60"/>
                      <a:pt x="49" y="60"/>
                    </a:cubicBezTo>
                    <a:cubicBezTo>
                      <a:pt x="49" y="48"/>
                      <a:pt x="45" y="43"/>
                      <a:pt x="31" y="43"/>
                    </a:cubicBezTo>
                    <a:cubicBezTo>
                      <a:pt x="0" y="43"/>
                      <a:pt x="0" y="43"/>
                      <a:pt x="0" y="43"/>
                    </a:cubicBezTo>
                    <a:cubicBezTo>
                      <a:pt x="0" y="7"/>
                      <a:pt x="0" y="7"/>
                      <a:pt x="0" y="7"/>
                    </a:cubicBezTo>
                    <a:cubicBezTo>
                      <a:pt x="116" y="7"/>
                      <a:pt x="116" y="7"/>
                      <a:pt x="116" y="7"/>
                    </a:cubicBezTo>
                    <a:cubicBezTo>
                      <a:pt x="116" y="40"/>
                      <a:pt x="116" y="40"/>
                      <a:pt x="116" y="40"/>
                    </a:cubicBezTo>
                    <a:cubicBezTo>
                      <a:pt x="136" y="14"/>
                      <a:pt x="152" y="0"/>
                      <a:pt x="180" y="0"/>
                    </a:cubicBezTo>
                    <a:cubicBezTo>
                      <a:pt x="213" y="0"/>
                      <a:pt x="246" y="17"/>
                      <a:pt x="246" y="55"/>
                    </a:cubicBezTo>
                    <a:cubicBezTo>
                      <a:pt x="246" y="80"/>
                      <a:pt x="229" y="97"/>
                      <a:pt x="204" y="97"/>
                    </a:cubicBezTo>
                    <a:cubicBezTo>
                      <a:pt x="180" y="97"/>
                      <a:pt x="164" y="83"/>
                      <a:pt x="164" y="64"/>
                    </a:cubicBezTo>
                    <a:cubicBezTo>
                      <a:pt x="164" y="48"/>
                      <a:pt x="176" y="37"/>
                      <a:pt x="194" y="34"/>
                    </a:cubicBezTo>
                    <a:cubicBezTo>
                      <a:pt x="189" y="32"/>
                      <a:pt x="184" y="32"/>
                      <a:pt x="179" y="32"/>
                    </a:cubicBezTo>
                    <a:cubicBezTo>
                      <a:pt x="138" y="32"/>
                      <a:pt x="117" y="68"/>
                      <a:pt x="117" y="102"/>
                    </a:cubicBezTo>
                    <a:cubicBezTo>
                      <a:pt x="117" y="181"/>
                      <a:pt x="117" y="181"/>
                      <a:pt x="117" y="181"/>
                    </a:cubicBezTo>
                    <a:cubicBezTo>
                      <a:pt x="117" y="193"/>
                      <a:pt x="121" y="197"/>
                      <a:pt x="135" y="197"/>
                    </a:cubicBezTo>
                    <a:cubicBezTo>
                      <a:pt x="171" y="197"/>
                      <a:pt x="171" y="197"/>
                      <a:pt x="171" y="197"/>
                    </a:cubicBezTo>
                    <a:lnTo>
                      <a:pt x="171"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2" name="Freeform 47"/>
              <p:cNvSpPr>
                <a:spLocks noEditPoints="1"/>
              </p:cNvSpPr>
              <p:nvPr userDrawn="1"/>
            </p:nvSpPr>
            <p:spPr bwMode="auto">
              <a:xfrm>
                <a:off x="8562975" y="-1173163"/>
                <a:ext cx="320675" cy="312737"/>
              </a:xfrm>
              <a:custGeom>
                <a:avLst/>
                <a:gdLst/>
                <a:ahLst/>
                <a:cxnLst>
                  <a:cxn ang="0">
                    <a:pos x="127" y="241"/>
                  </a:cxn>
                  <a:cxn ang="0">
                    <a:pos x="0" y="120"/>
                  </a:cxn>
                  <a:cxn ang="0">
                    <a:pos x="124" y="0"/>
                  </a:cxn>
                  <a:cxn ang="0">
                    <a:pos x="215" y="37"/>
                  </a:cxn>
                  <a:cxn ang="0">
                    <a:pos x="243" y="126"/>
                  </a:cxn>
                  <a:cxn ang="0">
                    <a:pos x="243" y="129"/>
                  </a:cxn>
                  <a:cxn ang="0">
                    <a:pos x="75" y="129"/>
                  </a:cxn>
                  <a:cxn ang="0">
                    <a:pos x="92" y="185"/>
                  </a:cxn>
                  <a:cxn ang="0">
                    <a:pos x="133" y="200"/>
                  </a:cxn>
                  <a:cxn ang="0">
                    <a:pos x="194" y="152"/>
                  </a:cxn>
                  <a:cxn ang="0">
                    <a:pos x="194" y="150"/>
                  </a:cxn>
                  <a:cxn ang="0">
                    <a:pos x="243" y="150"/>
                  </a:cxn>
                  <a:cxn ang="0">
                    <a:pos x="242" y="153"/>
                  </a:cxn>
                  <a:cxn ang="0">
                    <a:pos x="127" y="241"/>
                  </a:cxn>
                  <a:cxn ang="0">
                    <a:pos x="75" y="92"/>
                  </a:cxn>
                  <a:cxn ang="0">
                    <a:pos x="168" y="92"/>
                  </a:cxn>
                  <a:cxn ang="0">
                    <a:pos x="154" y="50"/>
                  </a:cxn>
                  <a:cxn ang="0">
                    <a:pos x="123" y="38"/>
                  </a:cxn>
                  <a:cxn ang="0">
                    <a:pos x="75" y="92"/>
                  </a:cxn>
                </a:cxnLst>
                <a:rect l="0" t="0" r="r" b="b"/>
                <a:pathLst>
                  <a:path w="247" h="241">
                    <a:moveTo>
                      <a:pt x="127" y="241"/>
                    </a:moveTo>
                    <a:cubicBezTo>
                      <a:pt x="44" y="241"/>
                      <a:pt x="0" y="199"/>
                      <a:pt x="0" y="120"/>
                    </a:cubicBezTo>
                    <a:cubicBezTo>
                      <a:pt x="0" y="50"/>
                      <a:pt x="51" y="0"/>
                      <a:pt x="124" y="0"/>
                    </a:cubicBezTo>
                    <a:cubicBezTo>
                      <a:pt x="171" y="0"/>
                      <a:pt x="199" y="20"/>
                      <a:pt x="215" y="37"/>
                    </a:cubicBezTo>
                    <a:cubicBezTo>
                      <a:pt x="236" y="61"/>
                      <a:pt x="247" y="94"/>
                      <a:pt x="243" y="126"/>
                    </a:cubicBezTo>
                    <a:cubicBezTo>
                      <a:pt x="243" y="129"/>
                      <a:pt x="243" y="129"/>
                      <a:pt x="243" y="129"/>
                    </a:cubicBezTo>
                    <a:cubicBezTo>
                      <a:pt x="75" y="129"/>
                      <a:pt x="75" y="129"/>
                      <a:pt x="75" y="129"/>
                    </a:cubicBezTo>
                    <a:cubicBezTo>
                      <a:pt x="75" y="153"/>
                      <a:pt x="81" y="173"/>
                      <a:pt x="92" y="185"/>
                    </a:cubicBezTo>
                    <a:cubicBezTo>
                      <a:pt x="102" y="195"/>
                      <a:pt x="115" y="200"/>
                      <a:pt x="133" y="200"/>
                    </a:cubicBezTo>
                    <a:cubicBezTo>
                      <a:pt x="167" y="200"/>
                      <a:pt x="187" y="185"/>
                      <a:pt x="194" y="152"/>
                    </a:cubicBezTo>
                    <a:cubicBezTo>
                      <a:pt x="194" y="150"/>
                      <a:pt x="194" y="150"/>
                      <a:pt x="194" y="150"/>
                    </a:cubicBezTo>
                    <a:cubicBezTo>
                      <a:pt x="243" y="150"/>
                      <a:pt x="243" y="150"/>
                      <a:pt x="243" y="150"/>
                    </a:cubicBezTo>
                    <a:cubicBezTo>
                      <a:pt x="242" y="153"/>
                      <a:pt x="242" y="153"/>
                      <a:pt x="242" y="153"/>
                    </a:cubicBezTo>
                    <a:cubicBezTo>
                      <a:pt x="235" y="210"/>
                      <a:pt x="195" y="241"/>
                      <a:pt x="127" y="241"/>
                    </a:cubicBezTo>
                    <a:close/>
                    <a:moveTo>
                      <a:pt x="75" y="92"/>
                    </a:moveTo>
                    <a:cubicBezTo>
                      <a:pt x="168" y="92"/>
                      <a:pt x="168" y="92"/>
                      <a:pt x="168" y="92"/>
                    </a:cubicBezTo>
                    <a:cubicBezTo>
                      <a:pt x="168" y="79"/>
                      <a:pt x="165" y="61"/>
                      <a:pt x="154" y="50"/>
                    </a:cubicBezTo>
                    <a:cubicBezTo>
                      <a:pt x="147" y="42"/>
                      <a:pt x="136" y="38"/>
                      <a:pt x="123" y="38"/>
                    </a:cubicBezTo>
                    <a:cubicBezTo>
                      <a:pt x="85" y="38"/>
                      <a:pt x="77" y="74"/>
                      <a:pt x="75"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3" name="Freeform 48"/>
              <p:cNvSpPr>
                <a:spLocks noEditPoints="1"/>
              </p:cNvSpPr>
              <p:nvPr userDrawn="1"/>
            </p:nvSpPr>
            <p:spPr bwMode="auto">
              <a:xfrm>
                <a:off x="8943975" y="-1173163"/>
                <a:ext cx="369887" cy="312737"/>
              </a:xfrm>
              <a:custGeom>
                <a:avLst/>
                <a:gdLst/>
                <a:ahLst/>
                <a:cxnLst>
                  <a:cxn ang="0">
                    <a:pos x="215" y="241"/>
                  </a:cxn>
                  <a:cxn ang="0">
                    <a:pos x="160" y="209"/>
                  </a:cxn>
                  <a:cxn ang="0">
                    <a:pos x="76" y="241"/>
                  </a:cxn>
                  <a:cxn ang="0">
                    <a:pos x="0" y="178"/>
                  </a:cxn>
                  <a:cxn ang="0">
                    <a:pos x="90" y="107"/>
                  </a:cxn>
                  <a:cxn ang="0">
                    <a:pos x="158" y="64"/>
                  </a:cxn>
                  <a:cxn ang="0">
                    <a:pos x="104" y="31"/>
                  </a:cxn>
                  <a:cxn ang="0">
                    <a:pos x="62" y="41"/>
                  </a:cxn>
                  <a:cxn ang="0">
                    <a:pos x="92" y="68"/>
                  </a:cxn>
                  <a:cxn ang="0">
                    <a:pos x="53" y="99"/>
                  </a:cxn>
                  <a:cxn ang="0">
                    <a:pos x="13" y="61"/>
                  </a:cxn>
                  <a:cxn ang="0">
                    <a:pos x="121" y="0"/>
                  </a:cxn>
                  <a:cxn ang="0">
                    <a:pos x="225" y="71"/>
                  </a:cxn>
                  <a:cxn ang="0">
                    <a:pos x="225" y="187"/>
                  </a:cxn>
                  <a:cxn ang="0">
                    <a:pos x="235" y="200"/>
                  </a:cxn>
                  <a:cxn ang="0">
                    <a:pos x="246" y="167"/>
                  </a:cxn>
                  <a:cxn ang="0">
                    <a:pos x="246" y="146"/>
                  </a:cxn>
                  <a:cxn ang="0">
                    <a:pos x="285" y="146"/>
                  </a:cxn>
                  <a:cxn ang="0">
                    <a:pos x="285" y="163"/>
                  </a:cxn>
                  <a:cxn ang="0">
                    <a:pos x="215" y="241"/>
                  </a:cxn>
                  <a:cxn ang="0">
                    <a:pos x="158" y="118"/>
                  </a:cxn>
                  <a:cxn ang="0">
                    <a:pos x="105" y="139"/>
                  </a:cxn>
                  <a:cxn ang="0">
                    <a:pos x="75" y="173"/>
                  </a:cxn>
                  <a:cxn ang="0">
                    <a:pos x="104" y="200"/>
                  </a:cxn>
                  <a:cxn ang="0">
                    <a:pos x="158" y="145"/>
                  </a:cxn>
                  <a:cxn ang="0">
                    <a:pos x="158" y="118"/>
                  </a:cxn>
                </a:cxnLst>
                <a:rect l="0" t="0" r="r" b="b"/>
                <a:pathLst>
                  <a:path w="285" h="241">
                    <a:moveTo>
                      <a:pt x="215" y="241"/>
                    </a:moveTo>
                    <a:cubicBezTo>
                      <a:pt x="186" y="241"/>
                      <a:pt x="166" y="229"/>
                      <a:pt x="160" y="209"/>
                    </a:cubicBezTo>
                    <a:cubicBezTo>
                      <a:pt x="143" y="230"/>
                      <a:pt x="113" y="241"/>
                      <a:pt x="76" y="241"/>
                    </a:cubicBezTo>
                    <a:cubicBezTo>
                      <a:pt x="28" y="241"/>
                      <a:pt x="0" y="218"/>
                      <a:pt x="0" y="178"/>
                    </a:cubicBezTo>
                    <a:cubicBezTo>
                      <a:pt x="0" y="126"/>
                      <a:pt x="48" y="116"/>
                      <a:pt x="90" y="107"/>
                    </a:cubicBezTo>
                    <a:cubicBezTo>
                      <a:pt x="126" y="99"/>
                      <a:pt x="158" y="93"/>
                      <a:pt x="158" y="64"/>
                    </a:cubicBezTo>
                    <a:cubicBezTo>
                      <a:pt x="158" y="41"/>
                      <a:pt x="141" y="31"/>
                      <a:pt x="104" y="31"/>
                    </a:cubicBezTo>
                    <a:cubicBezTo>
                      <a:pt x="93" y="31"/>
                      <a:pt x="73" y="34"/>
                      <a:pt x="62" y="41"/>
                    </a:cubicBezTo>
                    <a:cubicBezTo>
                      <a:pt x="81" y="41"/>
                      <a:pt x="92" y="51"/>
                      <a:pt x="92" y="68"/>
                    </a:cubicBezTo>
                    <a:cubicBezTo>
                      <a:pt x="92" y="82"/>
                      <a:pt x="85" y="99"/>
                      <a:pt x="53" y="99"/>
                    </a:cubicBezTo>
                    <a:cubicBezTo>
                      <a:pt x="30" y="99"/>
                      <a:pt x="13" y="83"/>
                      <a:pt x="13" y="61"/>
                    </a:cubicBezTo>
                    <a:cubicBezTo>
                      <a:pt x="13" y="5"/>
                      <a:pt x="95" y="0"/>
                      <a:pt x="121" y="0"/>
                    </a:cubicBezTo>
                    <a:cubicBezTo>
                      <a:pt x="187" y="0"/>
                      <a:pt x="225" y="26"/>
                      <a:pt x="225" y="71"/>
                    </a:cubicBezTo>
                    <a:cubicBezTo>
                      <a:pt x="225" y="187"/>
                      <a:pt x="225" y="187"/>
                      <a:pt x="225" y="187"/>
                    </a:cubicBezTo>
                    <a:cubicBezTo>
                      <a:pt x="225" y="196"/>
                      <a:pt x="228" y="200"/>
                      <a:pt x="235" y="200"/>
                    </a:cubicBezTo>
                    <a:cubicBezTo>
                      <a:pt x="238" y="200"/>
                      <a:pt x="246" y="200"/>
                      <a:pt x="246" y="167"/>
                    </a:cubicBezTo>
                    <a:cubicBezTo>
                      <a:pt x="246" y="146"/>
                      <a:pt x="246" y="146"/>
                      <a:pt x="246" y="146"/>
                    </a:cubicBezTo>
                    <a:cubicBezTo>
                      <a:pt x="285" y="146"/>
                      <a:pt x="285" y="146"/>
                      <a:pt x="285" y="146"/>
                    </a:cubicBezTo>
                    <a:cubicBezTo>
                      <a:pt x="285" y="163"/>
                      <a:pt x="285" y="163"/>
                      <a:pt x="285" y="163"/>
                    </a:cubicBezTo>
                    <a:cubicBezTo>
                      <a:pt x="285" y="215"/>
                      <a:pt x="262" y="241"/>
                      <a:pt x="215" y="241"/>
                    </a:cubicBezTo>
                    <a:close/>
                    <a:moveTo>
                      <a:pt x="158" y="118"/>
                    </a:moveTo>
                    <a:cubicBezTo>
                      <a:pt x="105" y="139"/>
                      <a:pt x="105" y="139"/>
                      <a:pt x="105" y="139"/>
                    </a:cubicBezTo>
                    <a:cubicBezTo>
                      <a:pt x="89" y="146"/>
                      <a:pt x="75" y="153"/>
                      <a:pt x="75" y="173"/>
                    </a:cubicBezTo>
                    <a:cubicBezTo>
                      <a:pt x="75" y="191"/>
                      <a:pt x="85" y="200"/>
                      <a:pt x="104" y="200"/>
                    </a:cubicBezTo>
                    <a:cubicBezTo>
                      <a:pt x="141" y="200"/>
                      <a:pt x="158" y="172"/>
                      <a:pt x="158" y="145"/>
                    </a:cubicBezTo>
                    <a:lnTo>
                      <a:pt x="158"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4" name="Freeform 49"/>
              <p:cNvSpPr>
                <a:spLocks/>
              </p:cNvSpPr>
              <p:nvPr userDrawn="1"/>
            </p:nvSpPr>
            <p:spPr bwMode="auto">
              <a:xfrm>
                <a:off x="9364663" y="-1173163"/>
                <a:ext cx="625475" cy="303212"/>
              </a:xfrm>
              <a:custGeom>
                <a:avLst/>
                <a:gdLst/>
                <a:ahLst/>
                <a:cxnLst>
                  <a:cxn ang="0">
                    <a:pos x="482" y="234"/>
                  </a:cxn>
                  <a:cxn ang="0">
                    <a:pos x="330" y="234"/>
                  </a:cxn>
                  <a:cxn ang="0">
                    <a:pos x="330" y="197"/>
                  </a:cxn>
                  <a:cxn ang="0">
                    <a:pos x="347" y="197"/>
                  </a:cxn>
                  <a:cxn ang="0">
                    <a:pos x="366" y="181"/>
                  </a:cxn>
                  <a:cxn ang="0">
                    <a:pos x="366" y="69"/>
                  </a:cxn>
                  <a:cxn ang="0">
                    <a:pos x="331" y="42"/>
                  </a:cxn>
                  <a:cxn ang="0">
                    <a:pos x="275" y="96"/>
                  </a:cxn>
                  <a:cxn ang="0">
                    <a:pos x="275" y="181"/>
                  </a:cxn>
                  <a:cxn ang="0">
                    <a:pos x="294" y="197"/>
                  </a:cxn>
                  <a:cxn ang="0">
                    <a:pos x="310" y="197"/>
                  </a:cxn>
                  <a:cxn ang="0">
                    <a:pos x="310" y="234"/>
                  </a:cxn>
                  <a:cxn ang="0">
                    <a:pos x="171" y="234"/>
                  </a:cxn>
                  <a:cxn ang="0">
                    <a:pos x="171" y="197"/>
                  </a:cxn>
                  <a:cxn ang="0">
                    <a:pos x="190" y="197"/>
                  </a:cxn>
                  <a:cxn ang="0">
                    <a:pos x="208" y="181"/>
                  </a:cxn>
                  <a:cxn ang="0">
                    <a:pos x="208" y="82"/>
                  </a:cxn>
                  <a:cxn ang="0">
                    <a:pos x="174" y="42"/>
                  </a:cxn>
                  <a:cxn ang="0">
                    <a:pos x="118" y="96"/>
                  </a:cxn>
                  <a:cxn ang="0">
                    <a:pos x="118" y="181"/>
                  </a:cxn>
                  <a:cxn ang="0">
                    <a:pos x="136" y="197"/>
                  </a:cxn>
                  <a:cxn ang="0">
                    <a:pos x="154" y="197"/>
                  </a:cxn>
                  <a:cxn ang="0">
                    <a:pos x="154" y="234"/>
                  </a:cxn>
                  <a:cxn ang="0">
                    <a:pos x="0" y="234"/>
                  </a:cxn>
                  <a:cxn ang="0">
                    <a:pos x="0" y="197"/>
                  </a:cxn>
                  <a:cxn ang="0">
                    <a:pos x="32" y="197"/>
                  </a:cxn>
                  <a:cxn ang="0">
                    <a:pos x="51" y="181"/>
                  </a:cxn>
                  <a:cxn ang="0">
                    <a:pos x="51" y="60"/>
                  </a:cxn>
                  <a:cxn ang="0">
                    <a:pos x="32" y="43"/>
                  </a:cxn>
                  <a:cxn ang="0">
                    <a:pos x="0" y="43"/>
                  </a:cxn>
                  <a:cxn ang="0">
                    <a:pos x="0" y="7"/>
                  </a:cxn>
                  <a:cxn ang="0">
                    <a:pos x="118" y="7"/>
                  </a:cxn>
                  <a:cxn ang="0">
                    <a:pos x="118" y="43"/>
                  </a:cxn>
                  <a:cxn ang="0">
                    <a:pos x="200" y="0"/>
                  </a:cxn>
                  <a:cxn ang="0">
                    <a:pos x="271" y="43"/>
                  </a:cxn>
                  <a:cxn ang="0">
                    <a:pos x="357" y="0"/>
                  </a:cxn>
                  <a:cxn ang="0">
                    <a:pos x="433" y="69"/>
                  </a:cxn>
                  <a:cxn ang="0">
                    <a:pos x="433" y="181"/>
                  </a:cxn>
                  <a:cxn ang="0">
                    <a:pos x="451" y="197"/>
                  </a:cxn>
                  <a:cxn ang="0">
                    <a:pos x="482" y="197"/>
                  </a:cxn>
                  <a:cxn ang="0">
                    <a:pos x="482" y="234"/>
                  </a:cxn>
                </a:cxnLst>
                <a:rect l="0" t="0" r="r" b="b"/>
                <a:pathLst>
                  <a:path w="482" h="234">
                    <a:moveTo>
                      <a:pt x="482" y="234"/>
                    </a:moveTo>
                    <a:cubicBezTo>
                      <a:pt x="330" y="234"/>
                      <a:pt x="330" y="234"/>
                      <a:pt x="330" y="234"/>
                    </a:cubicBezTo>
                    <a:cubicBezTo>
                      <a:pt x="330" y="197"/>
                      <a:pt x="330" y="197"/>
                      <a:pt x="330" y="197"/>
                    </a:cubicBezTo>
                    <a:cubicBezTo>
                      <a:pt x="347" y="197"/>
                      <a:pt x="347" y="197"/>
                      <a:pt x="347" y="197"/>
                    </a:cubicBezTo>
                    <a:cubicBezTo>
                      <a:pt x="361" y="197"/>
                      <a:pt x="366" y="193"/>
                      <a:pt x="366" y="181"/>
                    </a:cubicBezTo>
                    <a:cubicBezTo>
                      <a:pt x="366" y="69"/>
                      <a:pt x="366" y="69"/>
                      <a:pt x="366" y="69"/>
                    </a:cubicBezTo>
                    <a:cubicBezTo>
                      <a:pt x="366" y="50"/>
                      <a:pt x="348" y="42"/>
                      <a:pt x="331" y="42"/>
                    </a:cubicBezTo>
                    <a:cubicBezTo>
                      <a:pt x="301" y="42"/>
                      <a:pt x="275" y="67"/>
                      <a:pt x="275" y="96"/>
                    </a:cubicBezTo>
                    <a:cubicBezTo>
                      <a:pt x="275" y="181"/>
                      <a:pt x="275" y="181"/>
                      <a:pt x="275" y="181"/>
                    </a:cubicBezTo>
                    <a:cubicBezTo>
                      <a:pt x="275" y="193"/>
                      <a:pt x="280" y="197"/>
                      <a:pt x="294" y="197"/>
                    </a:cubicBezTo>
                    <a:cubicBezTo>
                      <a:pt x="310" y="197"/>
                      <a:pt x="310" y="197"/>
                      <a:pt x="310" y="197"/>
                    </a:cubicBezTo>
                    <a:cubicBezTo>
                      <a:pt x="310" y="234"/>
                      <a:pt x="310" y="234"/>
                      <a:pt x="310" y="234"/>
                    </a:cubicBezTo>
                    <a:cubicBezTo>
                      <a:pt x="171" y="234"/>
                      <a:pt x="171" y="234"/>
                      <a:pt x="171" y="234"/>
                    </a:cubicBezTo>
                    <a:cubicBezTo>
                      <a:pt x="171" y="197"/>
                      <a:pt x="171" y="197"/>
                      <a:pt x="171" y="197"/>
                    </a:cubicBezTo>
                    <a:cubicBezTo>
                      <a:pt x="190" y="197"/>
                      <a:pt x="190" y="197"/>
                      <a:pt x="190" y="197"/>
                    </a:cubicBezTo>
                    <a:cubicBezTo>
                      <a:pt x="203" y="197"/>
                      <a:pt x="208" y="193"/>
                      <a:pt x="208" y="181"/>
                    </a:cubicBezTo>
                    <a:cubicBezTo>
                      <a:pt x="208" y="82"/>
                      <a:pt x="208" y="82"/>
                      <a:pt x="208" y="82"/>
                    </a:cubicBezTo>
                    <a:cubicBezTo>
                      <a:pt x="208" y="57"/>
                      <a:pt x="203" y="42"/>
                      <a:pt x="174" y="42"/>
                    </a:cubicBezTo>
                    <a:cubicBezTo>
                      <a:pt x="142" y="42"/>
                      <a:pt x="118" y="70"/>
                      <a:pt x="118" y="96"/>
                    </a:cubicBezTo>
                    <a:cubicBezTo>
                      <a:pt x="118" y="181"/>
                      <a:pt x="118" y="181"/>
                      <a:pt x="118" y="181"/>
                    </a:cubicBezTo>
                    <a:cubicBezTo>
                      <a:pt x="118" y="193"/>
                      <a:pt x="123" y="197"/>
                      <a:pt x="136" y="197"/>
                    </a:cubicBezTo>
                    <a:cubicBezTo>
                      <a:pt x="154" y="197"/>
                      <a:pt x="154" y="197"/>
                      <a:pt x="154" y="197"/>
                    </a:cubicBezTo>
                    <a:cubicBezTo>
                      <a:pt x="154" y="234"/>
                      <a:pt x="154" y="234"/>
                      <a:pt x="154" y="234"/>
                    </a:cubicBezTo>
                    <a:cubicBezTo>
                      <a:pt x="0" y="234"/>
                      <a:pt x="0" y="234"/>
                      <a:pt x="0" y="234"/>
                    </a:cubicBezTo>
                    <a:cubicBezTo>
                      <a:pt x="0" y="197"/>
                      <a:pt x="0" y="197"/>
                      <a:pt x="0" y="197"/>
                    </a:cubicBezTo>
                    <a:cubicBezTo>
                      <a:pt x="32" y="197"/>
                      <a:pt x="32" y="197"/>
                      <a:pt x="32" y="197"/>
                    </a:cubicBezTo>
                    <a:cubicBezTo>
                      <a:pt x="46" y="197"/>
                      <a:pt x="51" y="193"/>
                      <a:pt x="51" y="181"/>
                    </a:cubicBezTo>
                    <a:cubicBezTo>
                      <a:pt x="51" y="60"/>
                      <a:pt x="51" y="60"/>
                      <a:pt x="51" y="60"/>
                    </a:cubicBezTo>
                    <a:cubicBezTo>
                      <a:pt x="51" y="48"/>
                      <a:pt x="46" y="43"/>
                      <a:pt x="32" y="43"/>
                    </a:cubicBezTo>
                    <a:cubicBezTo>
                      <a:pt x="0" y="43"/>
                      <a:pt x="0" y="43"/>
                      <a:pt x="0" y="43"/>
                    </a:cubicBezTo>
                    <a:cubicBezTo>
                      <a:pt x="0" y="7"/>
                      <a:pt x="0" y="7"/>
                      <a:pt x="0" y="7"/>
                    </a:cubicBezTo>
                    <a:cubicBezTo>
                      <a:pt x="118" y="7"/>
                      <a:pt x="118" y="7"/>
                      <a:pt x="118" y="7"/>
                    </a:cubicBezTo>
                    <a:cubicBezTo>
                      <a:pt x="118" y="43"/>
                      <a:pt x="118" y="43"/>
                      <a:pt x="118" y="43"/>
                    </a:cubicBezTo>
                    <a:cubicBezTo>
                      <a:pt x="137" y="17"/>
                      <a:pt x="159" y="0"/>
                      <a:pt x="200" y="0"/>
                    </a:cubicBezTo>
                    <a:cubicBezTo>
                      <a:pt x="236" y="0"/>
                      <a:pt x="260" y="15"/>
                      <a:pt x="271" y="43"/>
                    </a:cubicBezTo>
                    <a:cubicBezTo>
                      <a:pt x="290" y="20"/>
                      <a:pt x="315" y="0"/>
                      <a:pt x="357" y="0"/>
                    </a:cubicBezTo>
                    <a:cubicBezTo>
                      <a:pt x="402" y="0"/>
                      <a:pt x="433" y="29"/>
                      <a:pt x="433" y="69"/>
                    </a:cubicBezTo>
                    <a:cubicBezTo>
                      <a:pt x="433" y="181"/>
                      <a:pt x="433" y="181"/>
                      <a:pt x="433" y="181"/>
                    </a:cubicBezTo>
                    <a:cubicBezTo>
                      <a:pt x="433" y="193"/>
                      <a:pt x="438" y="197"/>
                      <a:pt x="451" y="197"/>
                    </a:cubicBezTo>
                    <a:cubicBezTo>
                      <a:pt x="482" y="197"/>
                      <a:pt x="482" y="197"/>
                      <a:pt x="482" y="197"/>
                    </a:cubicBezTo>
                    <a:lnTo>
                      <a:pt x="482"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5" name="Freeform 50"/>
              <p:cNvSpPr>
                <a:spLocks/>
              </p:cNvSpPr>
              <p:nvPr userDrawn="1"/>
            </p:nvSpPr>
            <p:spPr bwMode="auto">
              <a:xfrm>
                <a:off x="10044113" y="-1173163"/>
                <a:ext cx="303212" cy="312737"/>
              </a:xfrm>
              <a:custGeom>
                <a:avLst/>
                <a:gdLst/>
                <a:ahLst/>
                <a:cxnLst>
                  <a:cxn ang="0">
                    <a:pos x="135" y="241"/>
                  </a:cxn>
                  <a:cxn ang="0">
                    <a:pos x="48" y="218"/>
                  </a:cxn>
                  <a:cxn ang="0">
                    <a:pos x="39" y="234"/>
                  </a:cxn>
                  <a:cxn ang="0">
                    <a:pos x="0" y="234"/>
                  </a:cxn>
                  <a:cxn ang="0">
                    <a:pos x="0" y="142"/>
                  </a:cxn>
                  <a:cxn ang="0">
                    <a:pos x="43" y="142"/>
                  </a:cxn>
                  <a:cxn ang="0">
                    <a:pos x="43" y="144"/>
                  </a:cxn>
                  <a:cxn ang="0">
                    <a:pos x="130" y="204"/>
                  </a:cxn>
                  <a:cxn ang="0">
                    <a:pos x="168" y="178"/>
                  </a:cxn>
                  <a:cxn ang="0">
                    <a:pos x="106" y="147"/>
                  </a:cxn>
                  <a:cxn ang="0">
                    <a:pos x="3" y="74"/>
                  </a:cxn>
                  <a:cxn ang="0">
                    <a:pos x="101" y="0"/>
                  </a:cxn>
                  <a:cxn ang="0">
                    <a:pos x="178" y="22"/>
                  </a:cxn>
                  <a:cxn ang="0">
                    <a:pos x="188" y="7"/>
                  </a:cxn>
                  <a:cxn ang="0">
                    <a:pos x="220" y="7"/>
                  </a:cxn>
                  <a:cxn ang="0">
                    <a:pos x="220" y="91"/>
                  </a:cxn>
                  <a:cxn ang="0">
                    <a:pos x="182" y="91"/>
                  </a:cxn>
                  <a:cxn ang="0">
                    <a:pos x="181" y="90"/>
                  </a:cxn>
                  <a:cxn ang="0">
                    <a:pos x="106" y="39"/>
                  </a:cxn>
                  <a:cxn ang="0">
                    <a:pos x="69" y="62"/>
                  </a:cxn>
                  <a:cxn ang="0">
                    <a:pos x="124" y="88"/>
                  </a:cxn>
                  <a:cxn ang="0">
                    <a:pos x="234" y="168"/>
                  </a:cxn>
                  <a:cxn ang="0">
                    <a:pos x="135" y="241"/>
                  </a:cxn>
                </a:cxnLst>
                <a:rect l="0" t="0" r="r" b="b"/>
                <a:pathLst>
                  <a:path w="234" h="241">
                    <a:moveTo>
                      <a:pt x="135" y="241"/>
                    </a:moveTo>
                    <a:cubicBezTo>
                      <a:pt x="111" y="241"/>
                      <a:pt x="76" y="238"/>
                      <a:pt x="48" y="218"/>
                    </a:cubicBezTo>
                    <a:cubicBezTo>
                      <a:pt x="39" y="234"/>
                      <a:pt x="39" y="234"/>
                      <a:pt x="39" y="234"/>
                    </a:cubicBezTo>
                    <a:cubicBezTo>
                      <a:pt x="0" y="234"/>
                      <a:pt x="0" y="234"/>
                      <a:pt x="0" y="234"/>
                    </a:cubicBezTo>
                    <a:cubicBezTo>
                      <a:pt x="0" y="142"/>
                      <a:pt x="0" y="142"/>
                      <a:pt x="0" y="142"/>
                    </a:cubicBezTo>
                    <a:cubicBezTo>
                      <a:pt x="43" y="142"/>
                      <a:pt x="43" y="142"/>
                      <a:pt x="43" y="142"/>
                    </a:cubicBezTo>
                    <a:cubicBezTo>
                      <a:pt x="43" y="144"/>
                      <a:pt x="43" y="144"/>
                      <a:pt x="43" y="144"/>
                    </a:cubicBezTo>
                    <a:cubicBezTo>
                      <a:pt x="53" y="183"/>
                      <a:pt x="83" y="204"/>
                      <a:pt x="130" y="204"/>
                    </a:cubicBezTo>
                    <a:cubicBezTo>
                      <a:pt x="145" y="204"/>
                      <a:pt x="168" y="197"/>
                      <a:pt x="168" y="178"/>
                    </a:cubicBezTo>
                    <a:cubicBezTo>
                      <a:pt x="168" y="160"/>
                      <a:pt x="139" y="154"/>
                      <a:pt x="106" y="147"/>
                    </a:cubicBezTo>
                    <a:cubicBezTo>
                      <a:pt x="60" y="137"/>
                      <a:pt x="3" y="124"/>
                      <a:pt x="3" y="74"/>
                    </a:cubicBezTo>
                    <a:cubicBezTo>
                      <a:pt x="3" y="26"/>
                      <a:pt x="53" y="0"/>
                      <a:pt x="101" y="0"/>
                    </a:cubicBezTo>
                    <a:cubicBezTo>
                      <a:pt x="127" y="0"/>
                      <a:pt x="153" y="8"/>
                      <a:pt x="178" y="22"/>
                    </a:cubicBezTo>
                    <a:cubicBezTo>
                      <a:pt x="188" y="7"/>
                      <a:pt x="188" y="7"/>
                      <a:pt x="188" y="7"/>
                    </a:cubicBezTo>
                    <a:cubicBezTo>
                      <a:pt x="220" y="7"/>
                      <a:pt x="220" y="7"/>
                      <a:pt x="220" y="7"/>
                    </a:cubicBezTo>
                    <a:cubicBezTo>
                      <a:pt x="220" y="91"/>
                      <a:pt x="220" y="91"/>
                      <a:pt x="220" y="91"/>
                    </a:cubicBezTo>
                    <a:cubicBezTo>
                      <a:pt x="182" y="91"/>
                      <a:pt x="182" y="91"/>
                      <a:pt x="182" y="91"/>
                    </a:cubicBezTo>
                    <a:cubicBezTo>
                      <a:pt x="181" y="90"/>
                      <a:pt x="181" y="90"/>
                      <a:pt x="181" y="90"/>
                    </a:cubicBezTo>
                    <a:cubicBezTo>
                      <a:pt x="169" y="55"/>
                      <a:pt x="145" y="39"/>
                      <a:pt x="106" y="39"/>
                    </a:cubicBezTo>
                    <a:cubicBezTo>
                      <a:pt x="92" y="39"/>
                      <a:pt x="69" y="44"/>
                      <a:pt x="69" y="62"/>
                    </a:cubicBezTo>
                    <a:cubicBezTo>
                      <a:pt x="69" y="75"/>
                      <a:pt x="94" y="81"/>
                      <a:pt x="124" y="88"/>
                    </a:cubicBezTo>
                    <a:cubicBezTo>
                      <a:pt x="173" y="99"/>
                      <a:pt x="234" y="114"/>
                      <a:pt x="234" y="168"/>
                    </a:cubicBezTo>
                    <a:cubicBezTo>
                      <a:pt x="234" y="222"/>
                      <a:pt x="183" y="241"/>
                      <a:pt x="135" y="24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sp>
        <p:nvSpPr>
          <p:cNvPr id="32" name="フッター プレースホルダ 4"/>
          <p:cNvSpPr>
            <a:spLocks noGrp="1"/>
          </p:cNvSpPr>
          <p:nvPr>
            <p:ph type="ftr" sz="quarter" idx="11"/>
          </p:nvPr>
        </p:nvSpPr>
        <p:spPr>
          <a:xfrm>
            <a:off x="486123" y="6976928"/>
            <a:ext cx="2520280" cy="222821"/>
          </a:xfrm>
          <a:prstGeom prst="rect">
            <a:avLst/>
          </a:prstGeom>
        </p:spPr>
        <p:txBody>
          <a:bodyPr wrap="none" lIns="0" rIns="0">
            <a:noAutofit/>
          </a:bodyPr>
          <a:lstStyle>
            <a:lvl1pPr>
              <a:defRPr sz="800"/>
            </a:lvl1pPr>
          </a:lstStyle>
          <a:p>
            <a:r>
              <a:rPr lang="en-US" altLang="ja-JP">
                <a:latin typeface="Arial" pitchFamily="34" charset="0"/>
                <a:cs typeface="Arial" pitchFamily="34" charset="0"/>
              </a:rPr>
              <a:t>Copyright © 2013 IHI Corporation All Rights Reserved.</a:t>
            </a:r>
            <a:endParaRPr lang="ja-JP" altLang="en-US" dirty="0">
              <a:latin typeface="Arial" pitchFamily="34" charset="0"/>
              <a:cs typeface="Arial" pitchFamily="34" charset="0"/>
            </a:endParaRPr>
          </a:p>
        </p:txBody>
      </p:sp>
      <p:sp>
        <p:nvSpPr>
          <p:cNvPr id="31" name="タイトル 1"/>
          <p:cNvSpPr>
            <a:spLocks noGrp="1"/>
          </p:cNvSpPr>
          <p:nvPr>
            <p:ph type="ctrTitle"/>
          </p:nvPr>
        </p:nvSpPr>
        <p:spPr>
          <a:xfrm>
            <a:off x="486123" y="2860425"/>
            <a:ext cx="7056784" cy="541687"/>
          </a:xfrm>
          <a:noFill/>
          <a:ln w="9525">
            <a:noFill/>
            <a:miter lim="800000"/>
            <a:headEnd/>
            <a:tailEnd/>
          </a:ln>
          <a:effectLst/>
        </p:spPr>
        <p:txBody>
          <a:bodyPr vert="horz" wrap="square" lIns="0" tIns="0" rIns="0" bIns="0" numCol="1" anchor="b" anchorCtr="0" compatLnSpc="1">
            <a:prstTxWarp prst="textNoShape">
              <a:avLst/>
            </a:prstTxWarp>
            <a:spAutoFit/>
          </a:bodyPr>
          <a:lstStyle>
            <a:lvl1pPr algn="l" rtl="0" fontAlgn="ctr" hangingPunct="0">
              <a:lnSpc>
                <a:spcPct val="110000"/>
              </a:lnSpc>
              <a:spcBef>
                <a:spcPct val="0"/>
              </a:spcBef>
              <a:spcAft>
                <a:spcPct val="0"/>
              </a:spcAft>
              <a:defRPr kumimoji="1" lang="ja-JP" altLang="en-US" sz="3200" b="1">
                <a:solidFill>
                  <a:schemeClr val="tx1"/>
                </a:solidFill>
                <a:latin typeface="Arial" pitchFamily="34" charset="0"/>
                <a:ea typeface="ＭＳ Ｐゴシック" pitchFamily="50" charset="-128"/>
                <a:cs typeface="Arial" pitchFamily="34" charset="0"/>
              </a:defRPr>
            </a:lvl1pPr>
          </a:lstStyle>
          <a:p>
            <a:r>
              <a:rPr kumimoji="1" lang="ja-JP" altLang="en-US" dirty="0"/>
              <a:t>マスター タイトルの書式設定</a:t>
            </a:r>
          </a:p>
        </p:txBody>
      </p:sp>
      <p:sp>
        <p:nvSpPr>
          <p:cNvPr id="33" name="サブタイトル 2"/>
          <p:cNvSpPr>
            <a:spLocks noGrp="1"/>
          </p:cNvSpPr>
          <p:nvPr>
            <p:ph type="subTitle" idx="1"/>
          </p:nvPr>
        </p:nvSpPr>
        <p:spPr>
          <a:xfrm>
            <a:off x="486123" y="3618136"/>
            <a:ext cx="5688632" cy="332399"/>
          </a:xfr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rtl="0" fontAlgn="base">
              <a:spcBef>
                <a:spcPct val="0"/>
              </a:spcBef>
              <a:spcAft>
                <a:spcPct val="80000"/>
              </a:spcAft>
              <a:buNone/>
              <a:defRPr kumimoji="1" lang="ja-JP" altLang="en-US" sz="1800" b="0">
                <a:solidFill>
                  <a:schemeClr val="tx1"/>
                </a:solidFill>
                <a:latin typeface="Arial" pitchFamily="34" charset="0"/>
                <a:ea typeface="ＭＳ Ｐゴシック" pitchFamily="50" charset="-128"/>
                <a:cs typeface="Arial" pitchFamily="34" charset="0"/>
              </a:defRPr>
            </a:lvl1pPr>
            <a:lvl2pPr marL="493730" indent="0" algn="ctr">
              <a:buNone/>
              <a:defRPr>
                <a:solidFill>
                  <a:schemeClr val="tx1">
                    <a:tint val="75000"/>
                  </a:schemeClr>
                </a:solidFill>
              </a:defRPr>
            </a:lvl2pPr>
            <a:lvl3pPr marL="987461" indent="0" algn="ctr">
              <a:buNone/>
              <a:defRPr>
                <a:solidFill>
                  <a:schemeClr val="tx1">
                    <a:tint val="75000"/>
                  </a:schemeClr>
                </a:solidFill>
              </a:defRPr>
            </a:lvl3pPr>
            <a:lvl4pPr marL="1481191" indent="0" algn="ctr">
              <a:buNone/>
              <a:defRPr>
                <a:solidFill>
                  <a:schemeClr val="tx1">
                    <a:tint val="75000"/>
                  </a:schemeClr>
                </a:solidFill>
              </a:defRPr>
            </a:lvl4pPr>
            <a:lvl5pPr marL="1974921" indent="0" algn="ctr">
              <a:buNone/>
              <a:defRPr>
                <a:solidFill>
                  <a:schemeClr val="tx1">
                    <a:tint val="75000"/>
                  </a:schemeClr>
                </a:solidFill>
              </a:defRPr>
            </a:lvl5pPr>
            <a:lvl6pPr marL="2468651" indent="0" algn="ctr">
              <a:buNone/>
              <a:defRPr>
                <a:solidFill>
                  <a:schemeClr val="tx1">
                    <a:tint val="75000"/>
                  </a:schemeClr>
                </a:solidFill>
              </a:defRPr>
            </a:lvl6pPr>
            <a:lvl7pPr marL="2962382" indent="0" algn="ctr">
              <a:buNone/>
              <a:defRPr>
                <a:solidFill>
                  <a:schemeClr val="tx1">
                    <a:tint val="75000"/>
                  </a:schemeClr>
                </a:solidFill>
              </a:defRPr>
            </a:lvl7pPr>
            <a:lvl8pPr marL="3456112" indent="0" algn="ctr">
              <a:buNone/>
              <a:defRPr>
                <a:solidFill>
                  <a:schemeClr val="tx1">
                    <a:tint val="75000"/>
                  </a:schemeClr>
                </a:solidFill>
              </a:defRPr>
            </a:lvl8pPr>
            <a:lvl9pPr marL="3949842" indent="0" algn="ctr">
              <a:buNone/>
              <a:defRPr>
                <a:solidFill>
                  <a:schemeClr val="tx1">
                    <a:tint val="75000"/>
                  </a:schemeClr>
                </a:solidFill>
              </a:defRPr>
            </a:lvl9pPr>
          </a:lstStyle>
          <a:p>
            <a:r>
              <a:rPr kumimoji="1" lang="ja-JP" altLang="en-US" dirty="0"/>
              <a:t>マスター サブタイトルの書式設定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扉">
    <p:spTree>
      <p:nvGrpSpPr>
        <p:cNvPr id="1" name=""/>
        <p:cNvGrpSpPr/>
        <p:nvPr/>
      </p:nvGrpSpPr>
      <p:grpSpPr>
        <a:xfrm>
          <a:off x="0" y="0"/>
          <a:ext cx="0" cy="0"/>
          <a:chOff x="0" y="0"/>
          <a:chExt cx="0" cy="0"/>
        </a:xfrm>
      </p:grpSpPr>
      <p:grpSp>
        <p:nvGrpSpPr>
          <p:cNvPr id="2" name="グループ化 1"/>
          <p:cNvGrpSpPr/>
          <p:nvPr userDrawn="1"/>
        </p:nvGrpSpPr>
        <p:grpSpPr>
          <a:xfrm>
            <a:off x="0" y="1454"/>
            <a:ext cx="9908877" cy="7377379"/>
            <a:chOff x="0" y="1454"/>
            <a:chExt cx="9908877" cy="7377379"/>
          </a:xfrm>
        </p:grpSpPr>
        <p:pic>
          <p:nvPicPr>
            <p:cNvPr id="27" name="図 26"/>
            <p:cNvPicPr>
              <a:picLocks noChangeAspect="1"/>
            </p:cNvPicPr>
            <p:nvPr userDrawn="1"/>
          </p:nvPicPr>
          <p:blipFill>
            <a:blip r:embed="rId2" cstate="print"/>
            <a:stretch>
              <a:fillRect/>
            </a:stretch>
          </p:blipFill>
          <p:spPr>
            <a:xfrm>
              <a:off x="0" y="1454"/>
              <a:ext cx="9908877" cy="7377379"/>
            </a:xfrm>
            <a:prstGeom prst="rect">
              <a:avLst/>
            </a:prstGeom>
          </p:spPr>
        </p:pic>
        <p:grpSp>
          <p:nvGrpSpPr>
            <p:cNvPr id="63" name="グループ化 75"/>
            <p:cNvGrpSpPr/>
            <p:nvPr userDrawn="1"/>
          </p:nvGrpSpPr>
          <p:grpSpPr>
            <a:xfrm>
              <a:off x="7791365" y="372237"/>
              <a:ext cx="1776968" cy="554162"/>
              <a:chOff x="3078163" y="-3006725"/>
              <a:chExt cx="7269162" cy="2266949"/>
            </a:xfrm>
            <a:solidFill>
              <a:srgbClr val="00559A"/>
            </a:solidFill>
          </p:grpSpPr>
          <p:sp>
            <p:nvSpPr>
              <p:cNvPr id="64" name="Freeform 31"/>
              <p:cNvSpPr>
                <a:spLocks/>
              </p:cNvSpPr>
              <p:nvPr userDrawn="1"/>
            </p:nvSpPr>
            <p:spPr bwMode="auto">
              <a:xfrm>
                <a:off x="4949825" y="-3006725"/>
                <a:ext cx="735012" cy="1330325"/>
              </a:xfrm>
              <a:custGeom>
                <a:avLst/>
                <a:gdLst/>
                <a:ahLst/>
                <a:cxnLst>
                  <a:cxn ang="0">
                    <a:pos x="567" y="1013"/>
                  </a:cxn>
                  <a:cxn ang="0">
                    <a:pos x="567" y="1017"/>
                  </a:cxn>
                  <a:cxn ang="0">
                    <a:pos x="559" y="1025"/>
                  </a:cxn>
                  <a:cxn ang="0">
                    <a:pos x="555" y="1026"/>
                  </a:cxn>
                  <a:cxn ang="0">
                    <a:pos x="12" y="1026"/>
                  </a:cxn>
                  <a:cxn ang="0">
                    <a:pos x="8" y="1025"/>
                  </a:cxn>
                  <a:cxn ang="0">
                    <a:pos x="0" y="1017"/>
                  </a:cxn>
                  <a:cxn ang="0">
                    <a:pos x="0" y="1013"/>
                  </a:cxn>
                  <a:cxn ang="0">
                    <a:pos x="0" y="966"/>
                  </a:cxn>
                  <a:cxn ang="0">
                    <a:pos x="25" y="940"/>
                  </a:cxn>
                  <a:cxn ang="0">
                    <a:pos x="69" y="934"/>
                  </a:cxn>
                  <a:cxn ang="0">
                    <a:pos x="139" y="865"/>
                  </a:cxn>
                  <a:cxn ang="0">
                    <a:pos x="140" y="835"/>
                  </a:cxn>
                  <a:cxn ang="0">
                    <a:pos x="141" y="795"/>
                  </a:cxn>
                  <a:cxn ang="0">
                    <a:pos x="141" y="231"/>
                  </a:cxn>
                  <a:cxn ang="0">
                    <a:pos x="140" y="191"/>
                  </a:cxn>
                  <a:cxn ang="0">
                    <a:pos x="139" y="161"/>
                  </a:cxn>
                  <a:cxn ang="0">
                    <a:pos x="69" y="92"/>
                  </a:cxn>
                  <a:cxn ang="0">
                    <a:pos x="25" y="86"/>
                  </a:cxn>
                  <a:cxn ang="0">
                    <a:pos x="0" y="60"/>
                  </a:cxn>
                  <a:cxn ang="0">
                    <a:pos x="0" y="13"/>
                  </a:cxn>
                  <a:cxn ang="0">
                    <a:pos x="0" y="9"/>
                  </a:cxn>
                  <a:cxn ang="0">
                    <a:pos x="8" y="0"/>
                  </a:cxn>
                  <a:cxn ang="0">
                    <a:pos x="12" y="0"/>
                  </a:cxn>
                  <a:cxn ang="0">
                    <a:pos x="555" y="0"/>
                  </a:cxn>
                  <a:cxn ang="0">
                    <a:pos x="559" y="0"/>
                  </a:cxn>
                  <a:cxn ang="0">
                    <a:pos x="567" y="9"/>
                  </a:cxn>
                  <a:cxn ang="0">
                    <a:pos x="567" y="13"/>
                  </a:cxn>
                  <a:cxn ang="0">
                    <a:pos x="567" y="60"/>
                  </a:cxn>
                  <a:cxn ang="0">
                    <a:pos x="542" y="86"/>
                  </a:cxn>
                  <a:cxn ang="0">
                    <a:pos x="498" y="92"/>
                  </a:cxn>
                  <a:cxn ang="0">
                    <a:pos x="428" y="161"/>
                  </a:cxn>
                  <a:cxn ang="0">
                    <a:pos x="427" y="191"/>
                  </a:cxn>
                  <a:cxn ang="0">
                    <a:pos x="426" y="231"/>
                  </a:cxn>
                  <a:cxn ang="0">
                    <a:pos x="426" y="795"/>
                  </a:cxn>
                  <a:cxn ang="0">
                    <a:pos x="427" y="835"/>
                  </a:cxn>
                  <a:cxn ang="0">
                    <a:pos x="428" y="865"/>
                  </a:cxn>
                  <a:cxn ang="0">
                    <a:pos x="498" y="934"/>
                  </a:cxn>
                  <a:cxn ang="0">
                    <a:pos x="542" y="940"/>
                  </a:cxn>
                  <a:cxn ang="0">
                    <a:pos x="567" y="966"/>
                  </a:cxn>
                  <a:cxn ang="0">
                    <a:pos x="567" y="1013"/>
                  </a:cxn>
                </a:cxnLst>
                <a:rect l="0" t="0" r="r" b="b"/>
                <a:pathLst>
                  <a:path w="567" h="1026">
                    <a:moveTo>
                      <a:pt x="567" y="1013"/>
                    </a:moveTo>
                    <a:cubicBezTo>
                      <a:pt x="567" y="1014"/>
                      <a:pt x="567" y="1017"/>
                      <a:pt x="567" y="1017"/>
                    </a:cubicBezTo>
                    <a:cubicBezTo>
                      <a:pt x="567" y="1022"/>
                      <a:pt x="563" y="1025"/>
                      <a:pt x="559" y="1025"/>
                    </a:cubicBezTo>
                    <a:cubicBezTo>
                      <a:pt x="559" y="1025"/>
                      <a:pt x="556" y="1026"/>
                      <a:pt x="555" y="1026"/>
                    </a:cubicBezTo>
                    <a:cubicBezTo>
                      <a:pt x="555" y="1026"/>
                      <a:pt x="14" y="1026"/>
                      <a:pt x="12" y="1026"/>
                    </a:cubicBezTo>
                    <a:cubicBezTo>
                      <a:pt x="11" y="1026"/>
                      <a:pt x="8" y="1025"/>
                      <a:pt x="8" y="1025"/>
                    </a:cubicBezTo>
                    <a:cubicBezTo>
                      <a:pt x="4" y="1025"/>
                      <a:pt x="0" y="1022"/>
                      <a:pt x="0" y="1017"/>
                    </a:cubicBezTo>
                    <a:cubicBezTo>
                      <a:pt x="0" y="1017"/>
                      <a:pt x="0" y="1014"/>
                      <a:pt x="0" y="1013"/>
                    </a:cubicBezTo>
                    <a:cubicBezTo>
                      <a:pt x="0" y="966"/>
                      <a:pt x="0" y="966"/>
                      <a:pt x="0" y="966"/>
                    </a:cubicBezTo>
                    <a:cubicBezTo>
                      <a:pt x="0" y="952"/>
                      <a:pt x="9" y="941"/>
                      <a:pt x="25" y="940"/>
                    </a:cubicBezTo>
                    <a:cubicBezTo>
                      <a:pt x="37" y="938"/>
                      <a:pt x="56" y="936"/>
                      <a:pt x="69" y="934"/>
                    </a:cubicBezTo>
                    <a:cubicBezTo>
                      <a:pt x="111" y="927"/>
                      <a:pt x="134" y="911"/>
                      <a:pt x="139" y="865"/>
                    </a:cubicBezTo>
                    <a:cubicBezTo>
                      <a:pt x="139" y="857"/>
                      <a:pt x="140" y="835"/>
                      <a:pt x="140" y="835"/>
                    </a:cubicBezTo>
                    <a:cubicBezTo>
                      <a:pt x="141" y="795"/>
                      <a:pt x="141" y="795"/>
                      <a:pt x="141" y="795"/>
                    </a:cubicBezTo>
                    <a:cubicBezTo>
                      <a:pt x="141" y="231"/>
                      <a:pt x="141" y="231"/>
                      <a:pt x="141" y="231"/>
                    </a:cubicBezTo>
                    <a:cubicBezTo>
                      <a:pt x="140" y="191"/>
                      <a:pt x="140" y="191"/>
                      <a:pt x="140" y="191"/>
                    </a:cubicBezTo>
                    <a:cubicBezTo>
                      <a:pt x="140" y="191"/>
                      <a:pt x="139" y="169"/>
                      <a:pt x="139" y="161"/>
                    </a:cubicBezTo>
                    <a:cubicBezTo>
                      <a:pt x="134" y="115"/>
                      <a:pt x="111" y="99"/>
                      <a:pt x="69" y="92"/>
                    </a:cubicBezTo>
                    <a:cubicBezTo>
                      <a:pt x="56" y="90"/>
                      <a:pt x="37" y="88"/>
                      <a:pt x="25" y="86"/>
                    </a:cubicBezTo>
                    <a:cubicBezTo>
                      <a:pt x="9" y="84"/>
                      <a:pt x="0" y="74"/>
                      <a:pt x="0" y="60"/>
                    </a:cubicBezTo>
                    <a:cubicBezTo>
                      <a:pt x="0" y="60"/>
                      <a:pt x="0" y="14"/>
                      <a:pt x="0" y="13"/>
                    </a:cubicBezTo>
                    <a:cubicBezTo>
                      <a:pt x="0" y="12"/>
                      <a:pt x="0" y="9"/>
                      <a:pt x="0" y="9"/>
                    </a:cubicBezTo>
                    <a:cubicBezTo>
                      <a:pt x="0" y="4"/>
                      <a:pt x="4" y="1"/>
                      <a:pt x="8" y="0"/>
                    </a:cubicBezTo>
                    <a:cubicBezTo>
                      <a:pt x="8" y="0"/>
                      <a:pt x="11" y="0"/>
                      <a:pt x="12" y="0"/>
                    </a:cubicBezTo>
                    <a:cubicBezTo>
                      <a:pt x="14" y="0"/>
                      <a:pt x="555" y="0"/>
                      <a:pt x="555" y="0"/>
                    </a:cubicBezTo>
                    <a:cubicBezTo>
                      <a:pt x="556" y="0"/>
                      <a:pt x="559" y="0"/>
                      <a:pt x="559" y="0"/>
                    </a:cubicBezTo>
                    <a:cubicBezTo>
                      <a:pt x="563" y="1"/>
                      <a:pt x="567" y="4"/>
                      <a:pt x="567" y="9"/>
                    </a:cubicBezTo>
                    <a:cubicBezTo>
                      <a:pt x="567" y="9"/>
                      <a:pt x="567" y="12"/>
                      <a:pt x="567" y="13"/>
                    </a:cubicBezTo>
                    <a:cubicBezTo>
                      <a:pt x="567" y="60"/>
                      <a:pt x="567" y="60"/>
                      <a:pt x="567" y="60"/>
                    </a:cubicBezTo>
                    <a:cubicBezTo>
                      <a:pt x="567" y="74"/>
                      <a:pt x="558" y="84"/>
                      <a:pt x="542" y="86"/>
                    </a:cubicBezTo>
                    <a:cubicBezTo>
                      <a:pt x="530" y="88"/>
                      <a:pt x="510" y="90"/>
                      <a:pt x="498" y="92"/>
                    </a:cubicBezTo>
                    <a:cubicBezTo>
                      <a:pt x="456" y="99"/>
                      <a:pt x="433" y="115"/>
                      <a:pt x="428" y="161"/>
                    </a:cubicBezTo>
                    <a:cubicBezTo>
                      <a:pt x="428" y="169"/>
                      <a:pt x="427" y="191"/>
                      <a:pt x="427" y="191"/>
                    </a:cubicBezTo>
                    <a:cubicBezTo>
                      <a:pt x="426" y="231"/>
                      <a:pt x="426" y="231"/>
                      <a:pt x="426" y="231"/>
                    </a:cubicBezTo>
                    <a:cubicBezTo>
                      <a:pt x="426" y="795"/>
                      <a:pt x="426" y="795"/>
                      <a:pt x="426" y="795"/>
                    </a:cubicBezTo>
                    <a:cubicBezTo>
                      <a:pt x="427" y="835"/>
                      <a:pt x="427" y="835"/>
                      <a:pt x="427" y="835"/>
                    </a:cubicBezTo>
                    <a:cubicBezTo>
                      <a:pt x="427" y="835"/>
                      <a:pt x="428" y="857"/>
                      <a:pt x="428" y="865"/>
                    </a:cubicBezTo>
                    <a:cubicBezTo>
                      <a:pt x="433" y="911"/>
                      <a:pt x="456" y="927"/>
                      <a:pt x="498" y="934"/>
                    </a:cubicBezTo>
                    <a:cubicBezTo>
                      <a:pt x="510" y="936"/>
                      <a:pt x="530" y="938"/>
                      <a:pt x="542" y="940"/>
                    </a:cubicBezTo>
                    <a:cubicBezTo>
                      <a:pt x="558" y="941"/>
                      <a:pt x="567" y="952"/>
                      <a:pt x="567" y="966"/>
                    </a:cubicBezTo>
                    <a:lnTo>
                      <a:pt x="567" y="101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5" name="Freeform 32"/>
              <p:cNvSpPr>
                <a:spLocks/>
              </p:cNvSpPr>
              <p:nvPr userDrawn="1"/>
            </p:nvSpPr>
            <p:spPr bwMode="auto">
              <a:xfrm>
                <a:off x="5886450" y="-3006725"/>
                <a:ext cx="1655762" cy="1330325"/>
              </a:xfrm>
              <a:custGeom>
                <a:avLst/>
                <a:gdLst/>
                <a:ahLst/>
                <a:cxnLst>
                  <a:cxn ang="0">
                    <a:pos x="709" y="1017"/>
                  </a:cxn>
                  <a:cxn ang="0">
                    <a:pos x="722" y="1026"/>
                  </a:cxn>
                  <a:cxn ang="0">
                    <a:pos x="1268" y="1025"/>
                  </a:cxn>
                  <a:cxn ang="0">
                    <a:pos x="1277" y="1013"/>
                  </a:cxn>
                  <a:cxn ang="0">
                    <a:pos x="1251" y="940"/>
                  </a:cxn>
                  <a:cxn ang="0">
                    <a:pos x="1138" y="865"/>
                  </a:cxn>
                  <a:cxn ang="0">
                    <a:pos x="1136" y="795"/>
                  </a:cxn>
                  <a:cxn ang="0">
                    <a:pos x="1136" y="191"/>
                  </a:cxn>
                  <a:cxn ang="0">
                    <a:pos x="1207" y="92"/>
                  </a:cxn>
                  <a:cxn ang="0">
                    <a:pos x="1277" y="60"/>
                  </a:cxn>
                  <a:cxn ang="0">
                    <a:pos x="1277" y="9"/>
                  </a:cxn>
                  <a:cxn ang="0">
                    <a:pos x="1264" y="0"/>
                  </a:cxn>
                  <a:cxn ang="0">
                    <a:pos x="718" y="0"/>
                  </a:cxn>
                  <a:cxn ang="0">
                    <a:pos x="709" y="13"/>
                  </a:cxn>
                  <a:cxn ang="0">
                    <a:pos x="734" y="86"/>
                  </a:cxn>
                  <a:cxn ang="0">
                    <a:pos x="848" y="161"/>
                  </a:cxn>
                  <a:cxn ang="0">
                    <a:pos x="850" y="231"/>
                  </a:cxn>
                  <a:cxn ang="0">
                    <a:pos x="427" y="426"/>
                  </a:cxn>
                  <a:cxn ang="0">
                    <a:pos x="428" y="191"/>
                  </a:cxn>
                  <a:cxn ang="0">
                    <a:pos x="498" y="92"/>
                  </a:cxn>
                  <a:cxn ang="0">
                    <a:pos x="568" y="60"/>
                  </a:cxn>
                  <a:cxn ang="0">
                    <a:pos x="568" y="9"/>
                  </a:cxn>
                  <a:cxn ang="0">
                    <a:pos x="555" y="0"/>
                  </a:cxn>
                  <a:cxn ang="0">
                    <a:pos x="9" y="0"/>
                  </a:cxn>
                  <a:cxn ang="0">
                    <a:pos x="0" y="13"/>
                  </a:cxn>
                  <a:cxn ang="0">
                    <a:pos x="26" y="86"/>
                  </a:cxn>
                  <a:cxn ang="0">
                    <a:pos x="139" y="161"/>
                  </a:cxn>
                  <a:cxn ang="0">
                    <a:pos x="141" y="231"/>
                  </a:cxn>
                  <a:cxn ang="0">
                    <a:pos x="141" y="835"/>
                  </a:cxn>
                  <a:cxn ang="0">
                    <a:pos x="70" y="934"/>
                  </a:cxn>
                  <a:cxn ang="0">
                    <a:pos x="0" y="966"/>
                  </a:cxn>
                  <a:cxn ang="0">
                    <a:pos x="1" y="1017"/>
                  </a:cxn>
                  <a:cxn ang="0">
                    <a:pos x="13" y="1026"/>
                  </a:cxn>
                  <a:cxn ang="0">
                    <a:pos x="559" y="1025"/>
                  </a:cxn>
                  <a:cxn ang="0">
                    <a:pos x="568" y="1013"/>
                  </a:cxn>
                  <a:cxn ang="0">
                    <a:pos x="543" y="940"/>
                  </a:cxn>
                  <a:cxn ang="0">
                    <a:pos x="429" y="865"/>
                  </a:cxn>
                  <a:cxn ang="0">
                    <a:pos x="427" y="795"/>
                  </a:cxn>
                  <a:cxn ang="0">
                    <a:pos x="850" y="579"/>
                  </a:cxn>
                  <a:cxn ang="0">
                    <a:pos x="849" y="835"/>
                  </a:cxn>
                  <a:cxn ang="0">
                    <a:pos x="779" y="934"/>
                  </a:cxn>
                  <a:cxn ang="0">
                    <a:pos x="709" y="966"/>
                  </a:cxn>
                </a:cxnLst>
                <a:rect l="0" t="0" r="r" b="b"/>
                <a:pathLst>
                  <a:path w="1277" h="1026">
                    <a:moveTo>
                      <a:pt x="709" y="1013"/>
                    </a:moveTo>
                    <a:cubicBezTo>
                      <a:pt x="709" y="1014"/>
                      <a:pt x="709" y="1017"/>
                      <a:pt x="709" y="1017"/>
                    </a:cubicBezTo>
                    <a:cubicBezTo>
                      <a:pt x="709" y="1022"/>
                      <a:pt x="713" y="1025"/>
                      <a:pt x="718" y="1025"/>
                    </a:cubicBezTo>
                    <a:cubicBezTo>
                      <a:pt x="718" y="1025"/>
                      <a:pt x="720" y="1026"/>
                      <a:pt x="722" y="1026"/>
                    </a:cubicBezTo>
                    <a:cubicBezTo>
                      <a:pt x="723" y="1026"/>
                      <a:pt x="1264" y="1026"/>
                      <a:pt x="1264" y="1026"/>
                    </a:cubicBezTo>
                    <a:cubicBezTo>
                      <a:pt x="1265" y="1026"/>
                      <a:pt x="1268" y="1025"/>
                      <a:pt x="1268" y="1025"/>
                    </a:cubicBezTo>
                    <a:cubicBezTo>
                      <a:pt x="1273" y="1025"/>
                      <a:pt x="1277" y="1022"/>
                      <a:pt x="1277" y="1017"/>
                    </a:cubicBezTo>
                    <a:cubicBezTo>
                      <a:pt x="1277" y="1017"/>
                      <a:pt x="1277" y="1014"/>
                      <a:pt x="1277" y="1013"/>
                    </a:cubicBezTo>
                    <a:cubicBezTo>
                      <a:pt x="1277" y="966"/>
                      <a:pt x="1277" y="966"/>
                      <a:pt x="1277" y="966"/>
                    </a:cubicBezTo>
                    <a:cubicBezTo>
                      <a:pt x="1277" y="952"/>
                      <a:pt x="1267" y="941"/>
                      <a:pt x="1251" y="940"/>
                    </a:cubicBezTo>
                    <a:cubicBezTo>
                      <a:pt x="1240" y="938"/>
                      <a:pt x="1220" y="936"/>
                      <a:pt x="1207" y="934"/>
                    </a:cubicBezTo>
                    <a:cubicBezTo>
                      <a:pt x="1166" y="927"/>
                      <a:pt x="1142" y="911"/>
                      <a:pt x="1138" y="865"/>
                    </a:cubicBezTo>
                    <a:cubicBezTo>
                      <a:pt x="1137" y="857"/>
                      <a:pt x="1136" y="835"/>
                      <a:pt x="1136" y="835"/>
                    </a:cubicBezTo>
                    <a:cubicBezTo>
                      <a:pt x="1136" y="795"/>
                      <a:pt x="1136" y="795"/>
                      <a:pt x="1136" y="795"/>
                    </a:cubicBezTo>
                    <a:cubicBezTo>
                      <a:pt x="1136" y="231"/>
                      <a:pt x="1136" y="231"/>
                      <a:pt x="1136" y="231"/>
                    </a:cubicBezTo>
                    <a:cubicBezTo>
                      <a:pt x="1136" y="191"/>
                      <a:pt x="1136" y="191"/>
                      <a:pt x="1136" y="191"/>
                    </a:cubicBezTo>
                    <a:cubicBezTo>
                      <a:pt x="1136" y="191"/>
                      <a:pt x="1137" y="169"/>
                      <a:pt x="1138" y="161"/>
                    </a:cubicBezTo>
                    <a:cubicBezTo>
                      <a:pt x="1142" y="115"/>
                      <a:pt x="1166" y="99"/>
                      <a:pt x="1207" y="92"/>
                    </a:cubicBezTo>
                    <a:cubicBezTo>
                      <a:pt x="1220" y="90"/>
                      <a:pt x="1240" y="88"/>
                      <a:pt x="1251" y="86"/>
                    </a:cubicBezTo>
                    <a:cubicBezTo>
                      <a:pt x="1267" y="84"/>
                      <a:pt x="1277" y="74"/>
                      <a:pt x="1277" y="60"/>
                    </a:cubicBezTo>
                    <a:cubicBezTo>
                      <a:pt x="1277" y="13"/>
                      <a:pt x="1277" y="13"/>
                      <a:pt x="1277" y="13"/>
                    </a:cubicBezTo>
                    <a:cubicBezTo>
                      <a:pt x="1277" y="12"/>
                      <a:pt x="1277" y="9"/>
                      <a:pt x="1277" y="9"/>
                    </a:cubicBezTo>
                    <a:cubicBezTo>
                      <a:pt x="1277" y="4"/>
                      <a:pt x="1273" y="1"/>
                      <a:pt x="1268" y="0"/>
                    </a:cubicBezTo>
                    <a:cubicBezTo>
                      <a:pt x="1268" y="0"/>
                      <a:pt x="1265" y="0"/>
                      <a:pt x="1264" y="0"/>
                    </a:cubicBezTo>
                    <a:cubicBezTo>
                      <a:pt x="1264" y="0"/>
                      <a:pt x="723" y="0"/>
                      <a:pt x="722" y="0"/>
                    </a:cubicBezTo>
                    <a:cubicBezTo>
                      <a:pt x="720" y="0"/>
                      <a:pt x="718" y="0"/>
                      <a:pt x="718" y="0"/>
                    </a:cubicBezTo>
                    <a:cubicBezTo>
                      <a:pt x="713" y="1"/>
                      <a:pt x="709" y="4"/>
                      <a:pt x="709" y="9"/>
                    </a:cubicBezTo>
                    <a:cubicBezTo>
                      <a:pt x="709" y="9"/>
                      <a:pt x="709" y="12"/>
                      <a:pt x="709" y="13"/>
                    </a:cubicBezTo>
                    <a:cubicBezTo>
                      <a:pt x="709" y="14"/>
                      <a:pt x="709" y="60"/>
                      <a:pt x="709" y="60"/>
                    </a:cubicBezTo>
                    <a:cubicBezTo>
                      <a:pt x="709" y="74"/>
                      <a:pt x="719" y="84"/>
                      <a:pt x="734" y="86"/>
                    </a:cubicBezTo>
                    <a:cubicBezTo>
                      <a:pt x="746" y="88"/>
                      <a:pt x="766" y="90"/>
                      <a:pt x="779" y="92"/>
                    </a:cubicBezTo>
                    <a:cubicBezTo>
                      <a:pt x="820" y="99"/>
                      <a:pt x="844" y="115"/>
                      <a:pt x="848" y="161"/>
                    </a:cubicBezTo>
                    <a:cubicBezTo>
                      <a:pt x="849" y="169"/>
                      <a:pt x="849" y="191"/>
                      <a:pt x="849" y="191"/>
                    </a:cubicBezTo>
                    <a:cubicBezTo>
                      <a:pt x="850" y="231"/>
                      <a:pt x="850" y="231"/>
                      <a:pt x="850" y="231"/>
                    </a:cubicBezTo>
                    <a:cubicBezTo>
                      <a:pt x="850" y="426"/>
                      <a:pt x="850" y="426"/>
                      <a:pt x="850" y="426"/>
                    </a:cubicBezTo>
                    <a:cubicBezTo>
                      <a:pt x="427" y="426"/>
                      <a:pt x="427" y="426"/>
                      <a:pt x="427" y="426"/>
                    </a:cubicBezTo>
                    <a:cubicBezTo>
                      <a:pt x="427" y="231"/>
                      <a:pt x="427" y="231"/>
                      <a:pt x="427" y="231"/>
                    </a:cubicBezTo>
                    <a:cubicBezTo>
                      <a:pt x="428" y="191"/>
                      <a:pt x="428" y="191"/>
                      <a:pt x="428" y="191"/>
                    </a:cubicBezTo>
                    <a:cubicBezTo>
                      <a:pt x="428" y="191"/>
                      <a:pt x="428" y="169"/>
                      <a:pt x="429" y="161"/>
                    </a:cubicBezTo>
                    <a:cubicBezTo>
                      <a:pt x="433" y="115"/>
                      <a:pt x="457" y="99"/>
                      <a:pt x="498" y="92"/>
                    </a:cubicBezTo>
                    <a:cubicBezTo>
                      <a:pt x="511" y="90"/>
                      <a:pt x="531" y="88"/>
                      <a:pt x="543" y="86"/>
                    </a:cubicBezTo>
                    <a:cubicBezTo>
                      <a:pt x="558" y="84"/>
                      <a:pt x="568" y="74"/>
                      <a:pt x="568" y="60"/>
                    </a:cubicBezTo>
                    <a:cubicBezTo>
                      <a:pt x="568" y="13"/>
                      <a:pt x="568" y="13"/>
                      <a:pt x="568" y="13"/>
                    </a:cubicBezTo>
                    <a:cubicBezTo>
                      <a:pt x="568" y="12"/>
                      <a:pt x="568" y="9"/>
                      <a:pt x="568" y="9"/>
                    </a:cubicBezTo>
                    <a:cubicBezTo>
                      <a:pt x="568" y="4"/>
                      <a:pt x="564" y="1"/>
                      <a:pt x="559" y="0"/>
                    </a:cubicBezTo>
                    <a:cubicBezTo>
                      <a:pt x="559" y="0"/>
                      <a:pt x="557" y="0"/>
                      <a:pt x="555" y="0"/>
                    </a:cubicBezTo>
                    <a:cubicBezTo>
                      <a:pt x="555" y="0"/>
                      <a:pt x="14" y="0"/>
                      <a:pt x="13" y="0"/>
                    </a:cubicBezTo>
                    <a:cubicBezTo>
                      <a:pt x="12" y="0"/>
                      <a:pt x="9" y="0"/>
                      <a:pt x="9" y="0"/>
                    </a:cubicBezTo>
                    <a:cubicBezTo>
                      <a:pt x="4" y="1"/>
                      <a:pt x="1" y="4"/>
                      <a:pt x="1" y="9"/>
                    </a:cubicBezTo>
                    <a:cubicBezTo>
                      <a:pt x="1" y="9"/>
                      <a:pt x="0" y="12"/>
                      <a:pt x="0" y="13"/>
                    </a:cubicBezTo>
                    <a:cubicBezTo>
                      <a:pt x="0" y="14"/>
                      <a:pt x="0" y="60"/>
                      <a:pt x="0" y="60"/>
                    </a:cubicBezTo>
                    <a:cubicBezTo>
                      <a:pt x="0" y="74"/>
                      <a:pt x="10" y="84"/>
                      <a:pt x="26" y="86"/>
                    </a:cubicBezTo>
                    <a:cubicBezTo>
                      <a:pt x="38" y="88"/>
                      <a:pt x="57" y="90"/>
                      <a:pt x="70" y="92"/>
                    </a:cubicBezTo>
                    <a:cubicBezTo>
                      <a:pt x="112" y="99"/>
                      <a:pt x="135" y="115"/>
                      <a:pt x="139" y="161"/>
                    </a:cubicBezTo>
                    <a:cubicBezTo>
                      <a:pt x="140" y="169"/>
                      <a:pt x="141" y="191"/>
                      <a:pt x="141" y="191"/>
                    </a:cubicBezTo>
                    <a:cubicBezTo>
                      <a:pt x="141" y="231"/>
                      <a:pt x="141" y="231"/>
                      <a:pt x="141" y="231"/>
                    </a:cubicBezTo>
                    <a:cubicBezTo>
                      <a:pt x="141" y="795"/>
                      <a:pt x="141" y="795"/>
                      <a:pt x="141" y="795"/>
                    </a:cubicBezTo>
                    <a:cubicBezTo>
                      <a:pt x="141" y="835"/>
                      <a:pt x="141" y="835"/>
                      <a:pt x="141" y="835"/>
                    </a:cubicBezTo>
                    <a:cubicBezTo>
                      <a:pt x="141" y="835"/>
                      <a:pt x="140" y="857"/>
                      <a:pt x="139" y="865"/>
                    </a:cubicBezTo>
                    <a:cubicBezTo>
                      <a:pt x="135" y="911"/>
                      <a:pt x="112" y="927"/>
                      <a:pt x="70" y="934"/>
                    </a:cubicBezTo>
                    <a:cubicBezTo>
                      <a:pt x="57" y="936"/>
                      <a:pt x="38" y="938"/>
                      <a:pt x="26" y="940"/>
                    </a:cubicBezTo>
                    <a:cubicBezTo>
                      <a:pt x="10" y="941"/>
                      <a:pt x="0" y="952"/>
                      <a:pt x="0" y="966"/>
                    </a:cubicBezTo>
                    <a:cubicBezTo>
                      <a:pt x="0" y="966"/>
                      <a:pt x="0" y="1012"/>
                      <a:pt x="0" y="1013"/>
                    </a:cubicBezTo>
                    <a:cubicBezTo>
                      <a:pt x="0" y="1014"/>
                      <a:pt x="1" y="1017"/>
                      <a:pt x="1" y="1017"/>
                    </a:cubicBezTo>
                    <a:cubicBezTo>
                      <a:pt x="1" y="1022"/>
                      <a:pt x="4" y="1025"/>
                      <a:pt x="9" y="1025"/>
                    </a:cubicBezTo>
                    <a:cubicBezTo>
                      <a:pt x="9" y="1025"/>
                      <a:pt x="12" y="1026"/>
                      <a:pt x="13" y="1026"/>
                    </a:cubicBezTo>
                    <a:cubicBezTo>
                      <a:pt x="14" y="1026"/>
                      <a:pt x="555" y="1026"/>
                      <a:pt x="555" y="1026"/>
                    </a:cubicBezTo>
                    <a:cubicBezTo>
                      <a:pt x="557" y="1026"/>
                      <a:pt x="559" y="1025"/>
                      <a:pt x="559" y="1025"/>
                    </a:cubicBezTo>
                    <a:cubicBezTo>
                      <a:pt x="564" y="1025"/>
                      <a:pt x="568" y="1022"/>
                      <a:pt x="568" y="1017"/>
                    </a:cubicBezTo>
                    <a:cubicBezTo>
                      <a:pt x="568" y="1017"/>
                      <a:pt x="568" y="1014"/>
                      <a:pt x="568" y="1013"/>
                    </a:cubicBezTo>
                    <a:cubicBezTo>
                      <a:pt x="568" y="966"/>
                      <a:pt x="568" y="966"/>
                      <a:pt x="568" y="966"/>
                    </a:cubicBezTo>
                    <a:cubicBezTo>
                      <a:pt x="568" y="952"/>
                      <a:pt x="558" y="941"/>
                      <a:pt x="543" y="940"/>
                    </a:cubicBezTo>
                    <a:cubicBezTo>
                      <a:pt x="531" y="938"/>
                      <a:pt x="511" y="936"/>
                      <a:pt x="498" y="934"/>
                    </a:cubicBezTo>
                    <a:cubicBezTo>
                      <a:pt x="457" y="927"/>
                      <a:pt x="433" y="911"/>
                      <a:pt x="429" y="865"/>
                    </a:cubicBezTo>
                    <a:cubicBezTo>
                      <a:pt x="428" y="857"/>
                      <a:pt x="428" y="835"/>
                      <a:pt x="428" y="835"/>
                    </a:cubicBezTo>
                    <a:cubicBezTo>
                      <a:pt x="427" y="795"/>
                      <a:pt x="427" y="795"/>
                      <a:pt x="427" y="795"/>
                    </a:cubicBezTo>
                    <a:cubicBezTo>
                      <a:pt x="427" y="579"/>
                      <a:pt x="427" y="579"/>
                      <a:pt x="427" y="579"/>
                    </a:cubicBezTo>
                    <a:cubicBezTo>
                      <a:pt x="850" y="579"/>
                      <a:pt x="850" y="579"/>
                      <a:pt x="850" y="579"/>
                    </a:cubicBezTo>
                    <a:cubicBezTo>
                      <a:pt x="850" y="795"/>
                      <a:pt x="850" y="795"/>
                      <a:pt x="850" y="795"/>
                    </a:cubicBezTo>
                    <a:cubicBezTo>
                      <a:pt x="849" y="835"/>
                      <a:pt x="849" y="835"/>
                      <a:pt x="849" y="835"/>
                    </a:cubicBezTo>
                    <a:cubicBezTo>
                      <a:pt x="849" y="835"/>
                      <a:pt x="849" y="857"/>
                      <a:pt x="848" y="865"/>
                    </a:cubicBezTo>
                    <a:cubicBezTo>
                      <a:pt x="844" y="911"/>
                      <a:pt x="820" y="927"/>
                      <a:pt x="779" y="934"/>
                    </a:cubicBezTo>
                    <a:cubicBezTo>
                      <a:pt x="766" y="936"/>
                      <a:pt x="746" y="938"/>
                      <a:pt x="734" y="940"/>
                    </a:cubicBezTo>
                    <a:cubicBezTo>
                      <a:pt x="719" y="941"/>
                      <a:pt x="709" y="952"/>
                      <a:pt x="709" y="966"/>
                    </a:cubicBezTo>
                    <a:cubicBezTo>
                      <a:pt x="709" y="966"/>
                      <a:pt x="709" y="1012"/>
                      <a:pt x="709" y="10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6" name="Freeform 33"/>
              <p:cNvSpPr>
                <a:spLocks/>
              </p:cNvSpPr>
              <p:nvPr userDrawn="1"/>
            </p:nvSpPr>
            <p:spPr bwMode="auto">
              <a:xfrm>
                <a:off x="7742238" y="-3006725"/>
                <a:ext cx="736600" cy="1330325"/>
              </a:xfrm>
              <a:custGeom>
                <a:avLst/>
                <a:gdLst/>
                <a:ahLst/>
                <a:cxnLst>
                  <a:cxn ang="0">
                    <a:pos x="0" y="1013"/>
                  </a:cxn>
                  <a:cxn ang="0">
                    <a:pos x="0" y="1017"/>
                  </a:cxn>
                  <a:cxn ang="0">
                    <a:pos x="8" y="1025"/>
                  </a:cxn>
                  <a:cxn ang="0">
                    <a:pos x="13" y="1026"/>
                  </a:cxn>
                  <a:cxn ang="0">
                    <a:pos x="555" y="1026"/>
                  </a:cxn>
                  <a:cxn ang="0">
                    <a:pos x="559" y="1025"/>
                  </a:cxn>
                  <a:cxn ang="0">
                    <a:pos x="567" y="1017"/>
                  </a:cxn>
                  <a:cxn ang="0">
                    <a:pos x="568" y="1013"/>
                  </a:cxn>
                  <a:cxn ang="0">
                    <a:pos x="568" y="966"/>
                  </a:cxn>
                  <a:cxn ang="0">
                    <a:pos x="542" y="940"/>
                  </a:cxn>
                  <a:cxn ang="0">
                    <a:pos x="498" y="934"/>
                  </a:cxn>
                  <a:cxn ang="0">
                    <a:pos x="429" y="865"/>
                  </a:cxn>
                  <a:cxn ang="0">
                    <a:pos x="427" y="835"/>
                  </a:cxn>
                  <a:cxn ang="0">
                    <a:pos x="427" y="795"/>
                  </a:cxn>
                  <a:cxn ang="0">
                    <a:pos x="427" y="231"/>
                  </a:cxn>
                  <a:cxn ang="0">
                    <a:pos x="427" y="191"/>
                  </a:cxn>
                  <a:cxn ang="0">
                    <a:pos x="429" y="161"/>
                  </a:cxn>
                  <a:cxn ang="0">
                    <a:pos x="498" y="92"/>
                  </a:cxn>
                  <a:cxn ang="0">
                    <a:pos x="542" y="86"/>
                  </a:cxn>
                  <a:cxn ang="0">
                    <a:pos x="568" y="60"/>
                  </a:cxn>
                  <a:cxn ang="0">
                    <a:pos x="568" y="13"/>
                  </a:cxn>
                  <a:cxn ang="0">
                    <a:pos x="567" y="9"/>
                  </a:cxn>
                  <a:cxn ang="0">
                    <a:pos x="559" y="0"/>
                  </a:cxn>
                  <a:cxn ang="0">
                    <a:pos x="555" y="0"/>
                  </a:cxn>
                  <a:cxn ang="0">
                    <a:pos x="13" y="0"/>
                  </a:cxn>
                  <a:cxn ang="0">
                    <a:pos x="8" y="0"/>
                  </a:cxn>
                  <a:cxn ang="0">
                    <a:pos x="0" y="9"/>
                  </a:cxn>
                  <a:cxn ang="0">
                    <a:pos x="0" y="13"/>
                  </a:cxn>
                  <a:cxn ang="0">
                    <a:pos x="0" y="60"/>
                  </a:cxn>
                  <a:cxn ang="0">
                    <a:pos x="25" y="86"/>
                  </a:cxn>
                  <a:cxn ang="0">
                    <a:pos x="69" y="92"/>
                  </a:cxn>
                  <a:cxn ang="0">
                    <a:pos x="139" y="161"/>
                  </a:cxn>
                  <a:cxn ang="0">
                    <a:pos x="140" y="191"/>
                  </a:cxn>
                  <a:cxn ang="0">
                    <a:pos x="141" y="231"/>
                  </a:cxn>
                  <a:cxn ang="0">
                    <a:pos x="141" y="795"/>
                  </a:cxn>
                  <a:cxn ang="0">
                    <a:pos x="140" y="835"/>
                  </a:cxn>
                  <a:cxn ang="0">
                    <a:pos x="139" y="865"/>
                  </a:cxn>
                  <a:cxn ang="0">
                    <a:pos x="69" y="934"/>
                  </a:cxn>
                  <a:cxn ang="0">
                    <a:pos x="25" y="940"/>
                  </a:cxn>
                  <a:cxn ang="0">
                    <a:pos x="0" y="966"/>
                  </a:cxn>
                  <a:cxn ang="0">
                    <a:pos x="0" y="1013"/>
                  </a:cxn>
                </a:cxnLst>
                <a:rect l="0" t="0" r="r" b="b"/>
                <a:pathLst>
                  <a:path w="568" h="1026">
                    <a:moveTo>
                      <a:pt x="0" y="1013"/>
                    </a:moveTo>
                    <a:cubicBezTo>
                      <a:pt x="0" y="1014"/>
                      <a:pt x="0" y="1017"/>
                      <a:pt x="0" y="1017"/>
                    </a:cubicBezTo>
                    <a:cubicBezTo>
                      <a:pt x="0" y="1022"/>
                      <a:pt x="4" y="1025"/>
                      <a:pt x="8" y="1025"/>
                    </a:cubicBezTo>
                    <a:cubicBezTo>
                      <a:pt x="8" y="1025"/>
                      <a:pt x="11" y="1026"/>
                      <a:pt x="13" y="1026"/>
                    </a:cubicBezTo>
                    <a:cubicBezTo>
                      <a:pt x="14" y="1026"/>
                      <a:pt x="555" y="1026"/>
                      <a:pt x="555" y="1026"/>
                    </a:cubicBezTo>
                    <a:cubicBezTo>
                      <a:pt x="556" y="1026"/>
                      <a:pt x="559" y="1025"/>
                      <a:pt x="559" y="1025"/>
                    </a:cubicBezTo>
                    <a:cubicBezTo>
                      <a:pt x="564" y="1025"/>
                      <a:pt x="567" y="1022"/>
                      <a:pt x="567" y="1017"/>
                    </a:cubicBezTo>
                    <a:cubicBezTo>
                      <a:pt x="567" y="1017"/>
                      <a:pt x="568" y="1014"/>
                      <a:pt x="568" y="1013"/>
                    </a:cubicBezTo>
                    <a:cubicBezTo>
                      <a:pt x="568" y="966"/>
                      <a:pt x="568" y="966"/>
                      <a:pt x="568" y="966"/>
                    </a:cubicBezTo>
                    <a:cubicBezTo>
                      <a:pt x="568" y="952"/>
                      <a:pt x="558" y="941"/>
                      <a:pt x="542" y="940"/>
                    </a:cubicBezTo>
                    <a:cubicBezTo>
                      <a:pt x="530" y="938"/>
                      <a:pt x="511" y="936"/>
                      <a:pt x="498" y="934"/>
                    </a:cubicBezTo>
                    <a:cubicBezTo>
                      <a:pt x="456" y="927"/>
                      <a:pt x="433" y="911"/>
                      <a:pt x="429" y="865"/>
                    </a:cubicBezTo>
                    <a:cubicBezTo>
                      <a:pt x="428" y="857"/>
                      <a:pt x="427" y="835"/>
                      <a:pt x="427" y="835"/>
                    </a:cubicBezTo>
                    <a:cubicBezTo>
                      <a:pt x="427" y="795"/>
                      <a:pt x="427" y="795"/>
                      <a:pt x="427" y="795"/>
                    </a:cubicBezTo>
                    <a:cubicBezTo>
                      <a:pt x="427" y="231"/>
                      <a:pt x="427" y="231"/>
                      <a:pt x="427" y="231"/>
                    </a:cubicBezTo>
                    <a:cubicBezTo>
                      <a:pt x="427" y="191"/>
                      <a:pt x="427" y="191"/>
                      <a:pt x="427" y="191"/>
                    </a:cubicBezTo>
                    <a:cubicBezTo>
                      <a:pt x="427" y="191"/>
                      <a:pt x="428" y="169"/>
                      <a:pt x="429" y="161"/>
                    </a:cubicBezTo>
                    <a:cubicBezTo>
                      <a:pt x="433" y="115"/>
                      <a:pt x="456" y="99"/>
                      <a:pt x="498" y="92"/>
                    </a:cubicBezTo>
                    <a:cubicBezTo>
                      <a:pt x="511" y="90"/>
                      <a:pt x="530" y="88"/>
                      <a:pt x="542" y="86"/>
                    </a:cubicBezTo>
                    <a:cubicBezTo>
                      <a:pt x="558" y="84"/>
                      <a:pt x="568" y="74"/>
                      <a:pt x="568" y="60"/>
                    </a:cubicBezTo>
                    <a:cubicBezTo>
                      <a:pt x="568" y="13"/>
                      <a:pt x="568" y="13"/>
                      <a:pt x="568" y="13"/>
                    </a:cubicBezTo>
                    <a:cubicBezTo>
                      <a:pt x="568" y="12"/>
                      <a:pt x="567" y="9"/>
                      <a:pt x="567" y="9"/>
                    </a:cubicBezTo>
                    <a:cubicBezTo>
                      <a:pt x="567" y="4"/>
                      <a:pt x="564" y="1"/>
                      <a:pt x="559" y="0"/>
                    </a:cubicBezTo>
                    <a:cubicBezTo>
                      <a:pt x="559" y="0"/>
                      <a:pt x="556" y="0"/>
                      <a:pt x="555" y="0"/>
                    </a:cubicBezTo>
                    <a:cubicBezTo>
                      <a:pt x="555" y="0"/>
                      <a:pt x="14" y="0"/>
                      <a:pt x="13" y="0"/>
                    </a:cubicBezTo>
                    <a:cubicBezTo>
                      <a:pt x="11" y="0"/>
                      <a:pt x="8" y="0"/>
                      <a:pt x="8" y="0"/>
                    </a:cubicBezTo>
                    <a:cubicBezTo>
                      <a:pt x="4" y="1"/>
                      <a:pt x="0" y="4"/>
                      <a:pt x="0" y="9"/>
                    </a:cubicBezTo>
                    <a:cubicBezTo>
                      <a:pt x="0" y="9"/>
                      <a:pt x="0" y="12"/>
                      <a:pt x="0" y="13"/>
                    </a:cubicBezTo>
                    <a:cubicBezTo>
                      <a:pt x="0" y="14"/>
                      <a:pt x="0" y="60"/>
                      <a:pt x="0" y="60"/>
                    </a:cubicBezTo>
                    <a:cubicBezTo>
                      <a:pt x="0" y="74"/>
                      <a:pt x="10" y="84"/>
                      <a:pt x="25" y="86"/>
                    </a:cubicBezTo>
                    <a:cubicBezTo>
                      <a:pt x="37" y="88"/>
                      <a:pt x="57" y="90"/>
                      <a:pt x="69" y="92"/>
                    </a:cubicBezTo>
                    <a:cubicBezTo>
                      <a:pt x="111" y="99"/>
                      <a:pt x="134" y="115"/>
                      <a:pt x="139" y="161"/>
                    </a:cubicBezTo>
                    <a:cubicBezTo>
                      <a:pt x="140" y="169"/>
                      <a:pt x="140" y="191"/>
                      <a:pt x="140" y="191"/>
                    </a:cubicBezTo>
                    <a:cubicBezTo>
                      <a:pt x="141" y="231"/>
                      <a:pt x="141" y="231"/>
                      <a:pt x="141" y="231"/>
                    </a:cubicBezTo>
                    <a:cubicBezTo>
                      <a:pt x="141" y="795"/>
                      <a:pt x="141" y="795"/>
                      <a:pt x="141" y="795"/>
                    </a:cubicBezTo>
                    <a:cubicBezTo>
                      <a:pt x="140" y="835"/>
                      <a:pt x="140" y="835"/>
                      <a:pt x="140" y="835"/>
                    </a:cubicBezTo>
                    <a:cubicBezTo>
                      <a:pt x="140" y="835"/>
                      <a:pt x="140" y="857"/>
                      <a:pt x="139" y="865"/>
                    </a:cubicBezTo>
                    <a:cubicBezTo>
                      <a:pt x="134" y="911"/>
                      <a:pt x="111" y="927"/>
                      <a:pt x="69" y="934"/>
                    </a:cubicBezTo>
                    <a:cubicBezTo>
                      <a:pt x="57" y="936"/>
                      <a:pt x="37" y="938"/>
                      <a:pt x="25" y="940"/>
                    </a:cubicBezTo>
                    <a:cubicBezTo>
                      <a:pt x="10" y="941"/>
                      <a:pt x="0" y="952"/>
                      <a:pt x="0" y="966"/>
                    </a:cubicBezTo>
                    <a:cubicBezTo>
                      <a:pt x="0" y="966"/>
                      <a:pt x="0" y="1012"/>
                      <a:pt x="0" y="10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7" name="Freeform 34"/>
              <p:cNvSpPr>
                <a:spLocks noEditPoints="1"/>
              </p:cNvSpPr>
              <p:nvPr userDrawn="1"/>
            </p:nvSpPr>
            <p:spPr bwMode="auto">
              <a:xfrm>
                <a:off x="3078163" y="-1282700"/>
                <a:ext cx="504825" cy="425450"/>
              </a:xfrm>
              <a:custGeom>
                <a:avLst/>
                <a:gdLst/>
                <a:ahLst/>
                <a:cxnLst>
                  <a:cxn ang="0">
                    <a:pos x="314" y="328"/>
                  </a:cxn>
                  <a:cxn ang="0">
                    <a:pos x="243" y="261"/>
                  </a:cxn>
                  <a:cxn ang="0">
                    <a:pos x="166" y="171"/>
                  </a:cxn>
                  <a:cxn ang="0">
                    <a:pos x="137" y="171"/>
                  </a:cxn>
                  <a:cxn ang="0">
                    <a:pos x="137" y="264"/>
                  </a:cxn>
                  <a:cxn ang="0">
                    <a:pos x="156" y="279"/>
                  </a:cxn>
                  <a:cxn ang="0">
                    <a:pos x="197" y="279"/>
                  </a:cxn>
                  <a:cxn ang="0">
                    <a:pos x="197" y="319"/>
                  </a:cxn>
                  <a:cxn ang="0">
                    <a:pos x="0" y="319"/>
                  </a:cxn>
                  <a:cxn ang="0">
                    <a:pos x="0" y="279"/>
                  </a:cxn>
                  <a:cxn ang="0">
                    <a:pos x="40" y="279"/>
                  </a:cxn>
                  <a:cxn ang="0">
                    <a:pos x="59" y="264"/>
                  </a:cxn>
                  <a:cxn ang="0">
                    <a:pos x="59" y="55"/>
                  </a:cxn>
                  <a:cxn ang="0">
                    <a:pos x="40" y="40"/>
                  </a:cxn>
                  <a:cxn ang="0">
                    <a:pos x="0" y="40"/>
                  </a:cxn>
                  <a:cxn ang="0">
                    <a:pos x="0" y="0"/>
                  </a:cxn>
                  <a:cxn ang="0">
                    <a:pos x="231" y="0"/>
                  </a:cxn>
                  <a:cxn ang="0">
                    <a:pos x="346" y="81"/>
                  </a:cxn>
                  <a:cxn ang="0">
                    <a:pos x="260" y="158"/>
                  </a:cxn>
                  <a:cxn ang="0">
                    <a:pos x="315" y="223"/>
                  </a:cxn>
                  <a:cxn ang="0">
                    <a:pos x="334" y="279"/>
                  </a:cxn>
                  <a:cxn ang="0">
                    <a:pos x="349" y="243"/>
                  </a:cxn>
                  <a:cxn ang="0">
                    <a:pos x="349" y="226"/>
                  </a:cxn>
                  <a:cxn ang="0">
                    <a:pos x="389" y="226"/>
                  </a:cxn>
                  <a:cxn ang="0">
                    <a:pos x="389" y="243"/>
                  </a:cxn>
                  <a:cxn ang="0">
                    <a:pos x="314" y="328"/>
                  </a:cxn>
                  <a:cxn ang="0">
                    <a:pos x="137" y="132"/>
                  </a:cxn>
                  <a:cxn ang="0">
                    <a:pos x="197" y="132"/>
                  </a:cxn>
                  <a:cxn ang="0">
                    <a:pos x="267" y="82"/>
                  </a:cxn>
                  <a:cxn ang="0">
                    <a:pos x="202" y="39"/>
                  </a:cxn>
                  <a:cxn ang="0">
                    <a:pos x="137" y="39"/>
                  </a:cxn>
                  <a:cxn ang="0">
                    <a:pos x="137" y="132"/>
                  </a:cxn>
                </a:cxnLst>
                <a:rect l="0" t="0" r="r" b="b"/>
                <a:pathLst>
                  <a:path w="389" h="328">
                    <a:moveTo>
                      <a:pt x="314" y="328"/>
                    </a:moveTo>
                    <a:cubicBezTo>
                      <a:pt x="266" y="328"/>
                      <a:pt x="243" y="307"/>
                      <a:pt x="243" y="261"/>
                    </a:cubicBezTo>
                    <a:cubicBezTo>
                      <a:pt x="243" y="184"/>
                      <a:pt x="224" y="171"/>
                      <a:pt x="166" y="171"/>
                    </a:cubicBezTo>
                    <a:cubicBezTo>
                      <a:pt x="137" y="171"/>
                      <a:pt x="137" y="171"/>
                      <a:pt x="137" y="171"/>
                    </a:cubicBezTo>
                    <a:cubicBezTo>
                      <a:pt x="137" y="264"/>
                      <a:pt x="137" y="264"/>
                      <a:pt x="137" y="264"/>
                    </a:cubicBezTo>
                    <a:cubicBezTo>
                      <a:pt x="137" y="274"/>
                      <a:pt x="140" y="279"/>
                      <a:pt x="156" y="279"/>
                    </a:cubicBezTo>
                    <a:cubicBezTo>
                      <a:pt x="197" y="279"/>
                      <a:pt x="197" y="279"/>
                      <a:pt x="197" y="279"/>
                    </a:cubicBezTo>
                    <a:cubicBezTo>
                      <a:pt x="197" y="319"/>
                      <a:pt x="197" y="319"/>
                      <a:pt x="197" y="319"/>
                    </a:cubicBezTo>
                    <a:cubicBezTo>
                      <a:pt x="0" y="319"/>
                      <a:pt x="0" y="319"/>
                      <a:pt x="0" y="319"/>
                    </a:cubicBezTo>
                    <a:cubicBezTo>
                      <a:pt x="0" y="279"/>
                      <a:pt x="0" y="279"/>
                      <a:pt x="0" y="279"/>
                    </a:cubicBezTo>
                    <a:cubicBezTo>
                      <a:pt x="40" y="279"/>
                      <a:pt x="40" y="279"/>
                      <a:pt x="40" y="279"/>
                    </a:cubicBezTo>
                    <a:cubicBezTo>
                      <a:pt x="56" y="279"/>
                      <a:pt x="59" y="274"/>
                      <a:pt x="59" y="264"/>
                    </a:cubicBezTo>
                    <a:cubicBezTo>
                      <a:pt x="59" y="55"/>
                      <a:pt x="59" y="55"/>
                      <a:pt x="59" y="55"/>
                    </a:cubicBezTo>
                    <a:cubicBezTo>
                      <a:pt x="59" y="45"/>
                      <a:pt x="56" y="40"/>
                      <a:pt x="40" y="40"/>
                    </a:cubicBezTo>
                    <a:cubicBezTo>
                      <a:pt x="0" y="40"/>
                      <a:pt x="0" y="40"/>
                      <a:pt x="0" y="40"/>
                    </a:cubicBezTo>
                    <a:cubicBezTo>
                      <a:pt x="0" y="0"/>
                      <a:pt x="0" y="0"/>
                      <a:pt x="0" y="0"/>
                    </a:cubicBezTo>
                    <a:cubicBezTo>
                      <a:pt x="231" y="0"/>
                      <a:pt x="231" y="0"/>
                      <a:pt x="231" y="0"/>
                    </a:cubicBezTo>
                    <a:cubicBezTo>
                      <a:pt x="307" y="0"/>
                      <a:pt x="346" y="27"/>
                      <a:pt x="346" y="81"/>
                    </a:cubicBezTo>
                    <a:cubicBezTo>
                      <a:pt x="346" y="122"/>
                      <a:pt x="314" y="150"/>
                      <a:pt x="260" y="158"/>
                    </a:cubicBezTo>
                    <a:cubicBezTo>
                      <a:pt x="305" y="167"/>
                      <a:pt x="315" y="190"/>
                      <a:pt x="315" y="223"/>
                    </a:cubicBezTo>
                    <a:cubicBezTo>
                      <a:pt x="315" y="248"/>
                      <a:pt x="318" y="279"/>
                      <a:pt x="334" y="279"/>
                    </a:cubicBezTo>
                    <a:cubicBezTo>
                      <a:pt x="343" y="279"/>
                      <a:pt x="349" y="273"/>
                      <a:pt x="349" y="243"/>
                    </a:cubicBezTo>
                    <a:cubicBezTo>
                      <a:pt x="349" y="226"/>
                      <a:pt x="349" y="226"/>
                      <a:pt x="349" y="226"/>
                    </a:cubicBezTo>
                    <a:cubicBezTo>
                      <a:pt x="389" y="226"/>
                      <a:pt x="389" y="226"/>
                      <a:pt x="389" y="226"/>
                    </a:cubicBezTo>
                    <a:cubicBezTo>
                      <a:pt x="389" y="243"/>
                      <a:pt x="389" y="243"/>
                      <a:pt x="389" y="243"/>
                    </a:cubicBezTo>
                    <a:cubicBezTo>
                      <a:pt x="389" y="300"/>
                      <a:pt x="364" y="328"/>
                      <a:pt x="314" y="328"/>
                    </a:cubicBezTo>
                    <a:close/>
                    <a:moveTo>
                      <a:pt x="137" y="132"/>
                    </a:moveTo>
                    <a:cubicBezTo>
                      <a:pt x="197" y="132"/>
                      <a:pt x="197" y="132"/>
                      <a:pt x="197" y="132"/>
                    </a:cubicBezTo>
                    <a:cubicBezTo>
                      <a:pt x="256" y="132"/>
                      <a:pt x="267" y="113"/>
                      <a:pt x="267" y="82"/>
                    </a:cubicBezTo>
                    <a:cubicBezTo>
                      <a:pt x="267" y="54"/>
                      <a:pt x="245" y="39"/>
                      <a:pt x="202" y="39"/>
                    </a:cubicBezTo>
                    <a:cubicBezTo>
                      <a:pt x="137" y="39"/>
                      <a:pt x="137" y="39"/>
                      <a:pt x="137" y="39"/>
                    </a:cubicBezTo>
                    <a:lnTo>
                      <a:pt x="137" y="13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8" name="Freeform 35"/>
              <p:cNvSpPr>
                <a:spLocks noEditPoints="1"/>
              </p:cNvSpPr>
              <p:nvPr userDrawn="1"/>
            </p:nvSpPr>
            <p:spPr bwMode="auto">
              <a:xfrm>
                <a:off x="3633788" y="-1173163"/>
                <a:ext cx="319087" cy="312737"/>
              </a:xfrm>
              <a:custGeom>
                <a:avLst/>
                <a:gdLst/>
                <a:ahLst/>
                <a:cxnLst>
                  <a:cxn ang="0">
                    <a:pos x="127" y="241"/>
                  </a:cxn>
                  <a:cxn ang="0">
                    <a:pos x="0" y="120"/>
                  </a:cxn>
                  <a:cxn ang="0">
                    <a:pos x="125" y="0"/>
                  </a:cxn>
                  <a:cxn ang="0">
                    <a:pos x="215" y="37"/>
                  </a:cxn>
                  <a:cxn ang="0">
                    <a:pos x="244" y="126"/>
                  </a:cxn>
                  <a:cxn ang="0">
                    <a:pos x="244" y="129"/>
                  </a:cxn>
                  <a:cxn ang="0">
                    <a:pos x="76" y="129"/>
                  </a:cxn>
                  <a:cxn ang="0">
                    <a:pos x="93" y="185"/>
                  </a:cxn>
                  <a:cxn ang="0">
                    <a:pos x="133" y="200"/>
                  </a:cxn>
                  <a:cxn ang="0">
                    <a:pos x="194" y="152"/>
                  </a:cxn>
                  <a:cxn ang="0">
                    <a:pos x="195" y="150"/>
                  </a:cxn>
                  <a:cxn ang="0">
                    <a:pos x="243" y="150"/>
                  </a:cxn>
                  <a:cxn ang="0">
                    <a:pos x="243" y="153"/>
                  </a:cxn>
                  <a:cxn ang="0">
                    <a:pos x="127" y="241"/>
                  </a:cxn>
                  <a:cxn ang="0">
                    <a:pos x="76" y="92"/>
                  </a:cxn>
                  <a:cxn ang="0">
                    <a:pos x="169" y="92"/>
                  </a:cxn>
                  <a:cxn ang="0">
                    <a:pos x="155" y="50"/>
                  </a:cxn>
                  <a:cxn ang="0">
                    <a:pos x="124" y="38"/>
                  </a:cxn>
                  <a:cxn ang="0">
                    <a:pos x="76" y="92"/>
                  </a:cxn>
                </a:cxnLst>
                <a:rect l="0" t="0" r="r" b="b"/>
                <a:pathLst>
                  <a:path w="247" h="241">
                    <a:moveTo>
                      <a:pt x="127" y="241"/>
                    </a:moveTo>
                    <a:cubicBezTo>
                      <a:pt x="44" y="241"/>
                      <a:pt x="0" y="199"/>
                      <a:pt x="0" y="120"/>
                    </a:cubicBezTo>
                    <a:cubicBezTo>
                      <a:pt x="0" y="50"/>
                      <a:pt x="52" y="0"/>
                      <a:pt x="125" y="0"/>
                    </a:cubicBezTo>
                    <a:cubicBezTo>
                      <a:pt x="172" y="0"/>
                      <a:pt x="200" y="20"/>
                      <a:pt x="215" y="37"/>
                    </a:cubicBezTo>
                    <a:cubicBezTo>
                      <a:pt x="237" y="61"/>
                      <a:pt x="247" y="94"/>
                      <a:pt x="244" y="126"/>
                    </a:cubicBezTo>
                    <a:cubicBezTo>
                      <a:pt x="244" y="129"/>
                      <a:pt x="244" y="129"/>
                      <a:pt x="244" y="129"/>
                    </a:cubicBezTo>
                    <a:cubicBezTo>
                      <a:pt x="76" y="129"/>
                      <a:pt x="76" y="129"/>
                      <a:pt x="76" y="129"/>
                    </a:cubicBezTo>
                    <a:cubicBezTo>
                      <a:pt x="75" y="153"/>
                      <a:pt x="81" y="173"/>
                      <a:pt x="93" y="185"/>
                    </a:cubicBezTo>
                    <a:cubicBezTo>
                      <a:pt x="102" y="195"/>
                      <a:pt x="116" y="200"/>
                      <a:pt x="133" y="200"/>
                    </a:cubicBezTo>
                    <a:cubicBezTo>
                      <a:pt x="168" y="200"/>
                      <a:pt x="188" y="185"/>
                      <a:pt x="194" y="152"/>
                    </a:cubicBezTo>
                    <a:cubicBezTo>
                      <a:pt x="195" y="150"/>
                      <a:pt x="195" y="150"/>
                      <a:pt x="195" y="150"/>
                    </a:cubicBezTo>
                    <a:cubicBezTo>
                      <a:pt x="243" y="150"/>
                      <a:pt x="243" y="150"/>
                      <a:pt x="243" y="150"/>
                    </a:cubicBezTo>
                    <a:cubicBezTo>
                      <a:pt x="243" y="153"/>
                      <a:pt x="243" y="153"/>
                      <a:pt x="243" y="153"/>
                    </a:cubicBezTo>
                    <a:cubicBezTo>
                      <a:pt x="236" y="210"/>
                      <a:pt x="196" y="241"/>
                      <a:pt x="127" y="241"/>
                    </a:cubicBezTo>
                    <a:close/>
                    <a:moveTo>
                      <a:pt x="76" y="92"/>
                    </a:moveTo>
                    <a:cubicBezTo>
                      <a:pt x="169" y="92"/>
                      <a:pt x="169" y="92"/>
                      <a:pt x="169" y="92"/>
                    </a:cubicBezTo>
                    <a:cubicBezTo>
                      <a:pt x="169" y="79"/>
                      <a:pt x="166" y="61"/>
                      <a:pt x="155" y="50"/>
                    </a:cubicBezTo>
                    <a:cubicBezTo>
                      <a:pt x="147" y="42"/>
                      <a:pt x="137" y="38"/>
                      <a:pt x="124" y="38"/>
                    </a:cubicBezTo>
                    <a:cubicBezTo>
                      <a:pt x="86" y="38"/>
                      <a:pt x="78" y="71"/>
                      <a:pt x="76"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69" name="Freeform 36"/>
              <p:cNvSpPr>
                <a:spLocks noEditPoints="1"/>
              </p:cNvSpPr>
              <p:nvPr userDrawn="1"/>
            </p:nvSpPr>
            <p:spPr bwMode="auto">
              <a:xfrm>
                <a:off x="4014788" y="-1173163"/>
                <a:ext cx="369887" cy="312737"/>
              </a:xfrm>
              <a:custGeom>
                <a:avLst/>
                <a:gdLst/>
                <a:ahLst/>
                <a:cxnLst>
                  <a:cxn ang="0">
                    <a:pos x="214" y="241"/>
                  </a:cxn>
                  <a:cxn ang="0">
                    <a:pos x="160" y="209"/>
                  </a:cxn>
                  <a:cxn ang="0">
                    <a:pos x="75" y="241"/>
                  </a:cxn>
                  <a:cxn ang="0">
                    <a:pos x="0" y="178"/>
                  </a:cxn>
                  <a:cxn ang="0">
                    <a:pos x="90" y="107"/>
                  </a:cxn>
                  <a:cxn ang="0">
                    <a:pos x="157" y="64"/>
                  </a:cxn>
                  <a:cxn ang="0">
                    <a:pos x="104" y="31"/>
                  </a:cxn>
                  <a:cxn ang="0">
                    <a:pos x="62" y="41"/>
                  </a:cxn>
                  <a:cxn ang="0">
                    <a:pos x="92" y="68"/>
                  </a:cxn>
                  <a:cxn ang="0">
                    <a:pos x="53" y="99"/>
                  </a:cxn>
                  <a:cxn ang="0">
                    <a:pos x="12" y="61"/>
                  </a:cxn>
                  <a:cxn ang="0">
                    <a:pos x="120" y="0"/>
                  </a:cxn>
                  <a:cxn ang="0">
                    <a:pos x="224" y="71"/>
                  </a:cxn>
                  <a:cxn ang="0">
                    <a:pos x="224" y="187"/>
                  </a:cxn>
                  <a:cxn ang="0">
                    <a:pos x="234" y="200"/>
                  </a:cxn>
                  <a:cxn ang="0">
                    <a:pos x="246" y="167"/>
                  </a:cxn>
                  <a:cxn ang="0">
                    <a:pos x="246" y="146"/>
                  </a:cxn>
                  <a:cxn ang="0">
                    <a:pos x="285" y="146"/>
                  </a:cxn>
                  <a:cxn ang="0">
                    <a:pos x="285" y="163"/>
                  </a:cxn>
                  <a:cxn ang="0">
                    <a:pos x="214" y="241"/>
                  </a:cxn>
                  <a:cxn ang="0">
                    <a:pos x="157" y="118"/>
                  </a:cxn>
                  <a:cxn ang="0">
                    <a:pos x="105" y="139"/>
                  </a:cxn>
                  <a:cxn ang="0">
                    <a:pos x="75" y="173"/>
                  </a:cxn>
                  <a:cxn ang="0">
                    <a:pos x="104" y="200"/>
                  </a:cxn>
                  <a:cxn ang="0">
                    <a:pos x="157" y="145"/>
                  </a:cxn>
                  <a:cxn ang="0">
                    <a:pos x="157" y="118"/>
                  </a:cxn>
                </a:cxnLst>
                <a:rect l="0" t="0" r="r" b="b"/>
                <a:pathLst>
                  <a:path w="285" h="241">
                    <a:moveTo>
                      <a:pt x="214" y="241"/>
                    </a:moveTo>
                    <a:cubicBezTo>
                      <a:pt x="186" y="241"/>
                      <a:pt x="166" y="229"/>
                      <a:pt x="160" y="209"/>
                    </a:cubicBezTo>
                    <a:cubicBezTo>
                      <a:pt x="142" y="230"/>
                      <a:pt x="113" y="241"/>
                      <a:pt x="75" y="241"/>
                    </a:cubicBezTo>
                    <a:cubicBezTo>
                      <a:pt x="27" y="241"/>
                      <a:pt x="0" y="218"/>
                      <a:pt x="0" y="178"/>
                    </a:cubicBezTo>
                    <a:cubicBezTo>
                      <a:pt x="0" y="126"/>
                      <a:pt x="48" y="116"/>
                      <a:pt x="90" y="107"/>
                    </a:cubicBezTo>
                    <a:cubicBezTo>
                      <a:pt x="126" y="99"/>
                      <a:pt x="157" y="93"/>
                      <a:pt x="157" y="64"/>
                    </a:cubicBezTo>
                    <a:cubicBezTo>
                      <a:pt x="157" y="41"/>
                      <a:pt x="140" y="31"/>
                      <a:pt x="104" y="31"/>
                    </a:cubicBezTo>
                    <a:cubicBezTo>
                      <a:pt x="92" y="31"/>
                      <a:pt x="73" y="34"/>
                      <a:pt x="62" y="41"/>
                    </a:cubicBezTo>
                    <a:cubicBezTo>
                      <a:pt x="81" y="41"/>
                      <a:pt x="92" y="51"/>
                      <a:pt x="92" y="68"/>
                    </a:cubicBezTo>
                    <a:cubicBezTo>
                      <a:pt x="92" y="82"/>
                      <a:pt x="85" y="99"/>
                      <a:pt x="53" y="99"/>
                    </a:cubicBezTo>
                    <a:cubicBezTo>
                      <a:pt x="30" y="99"/>
                      <a:pt x="12" y="83"/>
                      <a:pt x="12" y="61"/>
                    </a:cubicBezTo>
                    <a:cubicBezTo>
                      <a:pt x="12" y="5"/>
                      <a:pt x="95" y="0"/>
                      <a:pt x="120" y="0"/>
                    </a:cubicBezTo>
                    <a:cubicBezTo>
                      <a:pt x="187" y="0"/>
                      <a:pt x="224" y="26"/>
                      <a:pt x="224" y="71"/>
                    </a:cubicBezTo>
                    <a:cubicBezTo>
                      <a:pt x="224" y="187"/>
                      <a:pt x="224" y="187"/>
                      <a:pt x="224" y="187"/>
                    </a:cubicBezTo>
                    <a:cubicBezTo>
                      <a:pt x="224" y="196"/>
                      <a:pt x="228" y="200"/>
                      <a:pt x="234" y="200"/>
                    </a:cubicBezTo>
                    <a:cubicBezTo>
                      <a:pt x="238" y="200"/>
                      <a:pt x="246" y="200"/>
                      <a:pt x="246" y="167"/>
                    </a:cubicBezTo>
                    <a:cubicBezTo>
                      <a:pt x="246" y="146"/>
                      <a:pt x="246" y="146"/>
                      <a:pt x="246" y="146"/>
                    </a:cubicBezTo>
                    <a:cubicBezTo>
                      <a:pt x="285" y="146"/>
                      <a:pt x="285" y="146"/>
                      <a:pt x="285" y="146"/>
                    </a:cubicBezTo>
                    <a:cubicBezTo>
                      <a:pt x="285" y="163"/>
                      <a:pt x="285" y="163"/>
                      <a:pt x="285" y="163"/>
                    </a:cubicBezTo>
                    <a:cubicBezTo>
                      <a:pt x="285" y="215"/>
                      <a:pt x="262" y="241"/>
                      <a:pt x="214" y="241"/>
                    </a:cubicBezTo>
                    <a:close/>
                    <a:moveTo>
                      <a:pt x="157" y="118"/>
                    </a:moveTo>
                    <a:cubicBezTo>
                      <a:pt x="105" y="139"/>
                      <a:pt x="105" y="139"/>
                      <a:pt x="105" y="139"/>
                    </a:cubicBezTo>
                    <a:cubicBezTo>
                      <a:pt x="89" y="146"/>
                      <a:pt x="75" y="153"/>
                      <a:pt x="75" y="173"/>
                    </a:cubicBezTo>
                    <a:cubicBezTo>
                      <a:pt x="75" y="191"/>
                      <a:pt x="84" y="200"/>
                      <a:pt x="104" y="200"/>
                    </a:cubicBezTo>
                    <a:cubicBezTo>
                      <a:pt x="141" y="200"/>
                      <a:pt x="157" y="172"/>
                      <a:pt x="157" y="145"/>
                    </a:cubicBezTo>
                    <a:lnTo>
                      <a:pt x="157"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0" name="Freeform 37"/>
              <p:cNvSpPr>
                <a:spLocks/>
              </p:cNvSpPr>
              <p:nvPr userDrawn="1"/>
            </p:nvSpPr>
            <p:spPr bwMode="auto">
              <a:xfrm>
                <a:off x="4433888" y="-1282700"/>
                <a:ext cx="207962" cy="412750"/>
              </a:xfrm>
              <a:custGeom>
                <a:avLst/>
                <a:gdLst/>
                <a:ahLst/>
                <a:cxnLst>
                  <a:cxn ang="0">
                    <a:pos x="160" y="319"/>
                  </a:cxn>
                  <a:cxn ang="0">
                    <a:pos x="0" y="319"/>
                  </a:cxn>
                  <a:cxn ang="0">
                    <a:pos x="0" y="282"/>
                  </a:cxn>
                  <a:cxn ang="0">
                    <a:pos x="29" y="282"/>
                  </a:cxn>
                  <a:cxn ang="0">
                    <a:pos x="47" y="266"/>
                  </a:cxn>
                  <a:cxn ang="0">
                    <a:pos x="47" y="53"/>
                  </a:cxn>
                  <a:cxn ang="0">
                    <a:pos x="29" y="36"/>
                  </a:cxn>
                  <a:cxn ang="0">
                    <a:pos x="0" y="36"/>
                  </a:cxn>
                  <a:cxn ang="0">
                    <a:pos x="0" y="0"/>
                  </a:cxn>
                  <a:cxn ang="0">
                    <a:pos x="114" y="0"/>
                  </a:cxn>
                  <a:cxn ang="0">
                    <a:pos x="114" y="266"/>
                  </a:cxn>
                  <a:cxn ang="0">
                    <a:pos x="133" y="282"/>
                  </a:cxn>
                  <a:cxn ang="0">
                    <a:pos x="160" y="282"/>
                  </a:cxn>
                  <a:cxn ang="0">
                    <a:pos x="160" y="319"/>
                  </a:cxn>
                </a:cxnLst>
                <a:rect l="0" t="0" r="r" b="b"/>
                <a:pathLst>
                  <a:path w="160" h="319">
                    <a:moveTo>
                      <a:pt x="160" y="319"/>
                    </a:moveTo>
                    <a:cubicBezTo>
                      <a:pt x="0" y="319"/>
                      <a:pt x="0" y="319"/>
                      <a:pt x="0" y="319"/>
                    </a:cubicBezTo>
                    <a:cubicBezTo>
                      <a:pt x="0" y="282"/>
                      <a:pt x="0" y="282"/>
                      <a:pt x="0" y="282"/>
                    </a:cubicBezTo>
                    <a:cubicBezTo>
                      <a:pt x="29" y="282"/>
                      <a:pt x="29" y="282"/>
                      <a:pt x="29" y="282"/>
                    </a:cubicBezTo>
                    <a:cubicBezTo>
                      <a:pt x="42" y="282"/>
                      <a:pt x="47" y="278"/>
                      <a:pt x="47" y="266"/>
                    </a:cubicBezTo>
                    <a:cubicBezTo>
                      <a:pt x="47" y="53"/>
                      <a:pt x="47" y="53"/>
                      <a:pt x="47" y="53"/>
                    </a:cubicBezTo>
                    <a:cubicBezTo>
                      <a:pt x="47" y="41"/>
                      <a:pt x="42" y="36"/>
                      <a:pt x="29" y="36"/>
                    </a:cubicBezTo>
                    <a:cubicBezTo>
                      <a:pt x="0" y="36"/>
                      <a:pt x="0" y="36"/>
                      <a:pt x="0" y="36"/>
                    </a:cubicBezTo>
                    <a:cubicBezTo>
                      <a:pt x="0" y="0"/>
                      <a:pt x="0" y="0"/>
                      <a:pt x="0" y="0"/>
                    </a:cubicBezTo>
                    <a:cubicBezTo>
                      <a:pt x="114" y="0"/>
                      <a:pt x="114" y="0"/>
                      <a:pt x="114" y="0"/>
                    </a:cubicBezTo>
                    <a:cubicBezTo>
                      <a:pt x="114" y="266"/>
                      <a:pt x="114" y="266"/>
                      <a:pt x="114" y="266"/>
                    </a:cubicBezTo>
                    <a:cubicBezTo>
                      <a:pt x="114" y="278"/>
                      <a:pt x="119" y="282"/>
                      <a:pt x="133" y="282"/>
                    </a:cubicBezTo>
                    <a:cubicBezTo>
                      <a:pt x="160" y="282"/>
                      <a:pt x="160" y="282"/>
                      <a:pt x="160" y="282"/>
                    </a:cubicBezTo>
                    <a:lnTo>
                      <a:pt x="160" y="31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1" name="Freeform 38"/>
              <p:cNvSpPr>
                <a:spLocks noEditPoints="1"/>
              </p:cNvSpPr>
              <p:nvPr userDrawn="1"/>
            </p:nvSpPr>
            <p:spPr bwMode="auto">
              <a:xfrm>
                <a:off x="4703763" y="-1290638"/>
                <a:ext cx="206375" cy="420687"/>
              </a:xfrm>
              <a:custGeom>
                <a:avLst/>
                <a:gdLst/>
                <a:ahLst/>
                <a:cxnLst>
                  <a:cxn ang="0">
                    <a:pos x="159" y="325"/>
                  </a:cxn>
                  <a:cxn ang="0">
                    <a:pos x="0" y="325"/>
                  </a:cxn>
                  <a:cxn ang="0">
                    <a:pos x="0" y="288"/>
                  </a:cxn>
                  <a:cxn ang="0">
                    <a:pos x="27" y="288"/>
                  </a:cxn>
                  <a:cxn ang="0">
                    <a:pos x="46" y="272"/>
                  </a:cxn>
                  <a:cxn ang="0">
                    <a:pos x="46" y="151"/>
                  </a:cxn>
                  <a:cxn ang="0">
                    <a:pos x="27" y="134"/>
                  </a:cxn>
                  <a:cxn ang="0">
                    <a:pos x="0" y="134"/>
                  </a:cxn>
                  <a:cxn ang="0">
                    <a:pos x="0" y="98"/>
                  </a:cxn>
                  <a:cxn ang="0">
                    <a:pos x="113" y="98"/>
                  </a:cxn>
                  <a:cxn ang="0">
                    <a:pos x="113" y="272"/>
                  </a:cxn>
                  <a:cxn ang="0">
                    <a:pos x="131" y="288"/>
                  </a:cxn>
                  <a:cxn ang="0">
                    <a:pos x="159" y="288"/>
                  </a:cxn>
                  <a:cxn ang="0">
                    <a:pos x="159" y="325"/>
                  </a:cxn>
                  <a:cxn ang="0">
                    <a:pos x="72" y="73"/>
                  </a:cxn>
                  <a:cxn ang="0">
                    <a:pos x="32" y="37"/>
                  </a:cxn>
                  <a:cxn ang="0">
                    <a:pos x="72" y="0"/>
                  </a:cxn>
                  <a:cxn ang="0">
                    <a:pos x="113" y="37"/>
                  </a:cxn>
                  <a:cxn ang="0">
                    <a:pos x="72" y="73"/>
                  </a:cxn>
                </a:cxnLst>
                <a:rect l="0" t="0" r="r" b="b"/>
                <a:pathLst>
                  <a:path w="159" h="325">
                    <a:moveTo>
                      <a:pt x="159" y="325"/>
                    </a:moveTo>
                    <a:cubicBezTo>
                      <a:pt x="0" y="325"/>
                      <a:pt x="0" y="325"/>
                      <a:pt x="0" y="325"/>
                    </a:cubicBezTo>
                    <a:cubicBezTo>
                      <a:pt x="0" y="288"/>
                      <a:pt x="0" y="288"/>
                      <a:pt x="0" y="288"/>
                    </a:cubicBezTo>
                    <a:cubicBezTo>
                      <a:pt x="27" y="288"/>
                      <a:pt x="27" y="288"/>
                      <a:pt x="27" y="288"/>
                    </a:cubicBezTo>
                    <a:cubicBezTo>
                      <a:pt x="41" y="288"/>
                      <a:pt x="46" y="284"/>
                      <a:pt x="46" y="272"/>
                    </a:cubicBezTo>
                    <a:cubicBezTo>
                      <a:pt x="46" y="151"/>
                      <a:pt x="46" y="151"/>
                      <a:pt x="46" y="151"/>
                    </a:cubicBezTo>
                    <a:cubicBezTo>
                      <a:pt x="46" y="139"/>
                      <a:pt x="41" y="134"/>
                      <a:pt x="27" y="134"/>
                    </a:cubicBezTo>
                    <a:cubicBezTo>
                      <a:pt x="0" y="134"/>
                      <a:pt x="0" y="134"/>
                      <a:pt x="0" y="134"/>
                    </a:cubicBezTo>
                    <a:cubicBezTo>
                      <a:pt x="0" y="98"/>
                      <a:pt x="0" y="98"/>
                      <a:pt x="0" y="98"/>
                    </a:cubicBezTo>
                    <a:cubicBezTo>
                      <a:pt x="113" y="98"/>
                      <a:pt x="113" y="98"/>
                      <a:pt x="113" y="98"/>
                    </a:cubicBezTo>
                    <a:cubicBezTo>
                      <a:pt x="113" y="272"/>
                      <a:pt x="113" y="272"/>
                      <a:pt x="113" y="272"/>
                    </a:cubicBezTo>
                    <a:cubicBezTo>
                      <a:pt x="113" y="284"/>
                      <a:pt x="117" y="288"/>
                      <a:pt x="131" y="288"/>
                    </a:cubicBezTo>
                    <a:cubicBezTo>
                      <a:pt x="159" y="288"/>
                      <a:pt x="159" y="288"/>
                      <a:pt x="159" y="288"/>
                    </a:cubicBezTo>
                    <a:lnTo>
                      <a:pt x="159" y="325"/>
                    </a:lnTo>
                    <a:close/>
                    <a:moveTo>
                      <a:pt x="72" y="73"/>
                    </a:moveTo>
                    <a:cubicBezTo>
                      <a:pt x="50" y="73"/>
                      <a:pt x="32" y="57"/>
                      <a:pt x="32" y="37"/>
                    </a:cubicBezTo>
                    <a:cubicBezTo>
                      <a:pt x="32" y="17"/>
                      <a:pt x="50" y="0"/>
                      <a:pt x="72" y="0"/>
                    </a:cubicBezTo>
                    <a:cubicBezTo>
                      <a:pt x="94" y="0"/>
                      <a:pt x="113" y="17"/>
                      <a:pt x="113" y="37"/>
                    </a:cubicBezTo>
                    <a:cubicBezTo>
                      <a:pt x="113" y="57"/>
                      <a:pt x="94" y="73"/>
                      <a:pt x="72" y="7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2" name="Freeform 39"/>
              <p:cNvSpPr>
                <a:spLocks/>
              </p:cNvSpPr>
              <p:nvPr userDrawn="1"/>
            </p:nvSpPr>
            <p:spPr bwMode="auto">
              <a:xfrm>
                <a:off x="4972050" y="-1163638"/>
                <a:ext cx="307975" cy="293687"/>
              </a:xfrm>
              <a:custGeom>
                <a:avLst/>
                <a:gdLst/>
                <a:ahLst/>
                <a:cxnLst>
                  <a:cxn ang="0">
                    <a:pos x="238" y="227"/>
                  </a:cxn>
                  <a:cxn ang="0">
                    <a:pos x="0" y="227"/>
                  </a:cxn>
                  <a:cxn ang="0">
                    <a:pos x="0" y="187"/>
                  </a:cxn>
                  <a:cxn ang="0">
                    <a:pos x="1" y="187"/>
                  </a:cxn>
                  <a:cxn ang="0">
                    <a:pos x="153" y="36"/>
                  </a:cxn>
                  <a:cxn ang="0">
                    <a:pos x="94" y="36"/>
                  </a:cxn>
                  <a:cxn ang="0">
                    <a:pos x="55" y="72"/>
                  </a:cxn>
                  <a:cxn ang="0">
                    <a:pos x="55" y="103"/>
                  </a:cxn>
                  <a:cxn ang="0">
                    <a:pos x="11" y="103"/>
                  </a:cxn>
                  <a:cxn ang="0">
                    <a:pos x="11" y="0"/>
                  </a:cxn>
                  <a:cxn ang="0">
                    <a:pos x="238" y="0"/>
                  </a:cxn>
                  <a:cxn ang="0">
                    <a:pos x="238" y="40"/>
                  </a:cxn>
                  <a:cxn ang="0">
                    <a:pos x="237" y="40"/>
                  </a:cxn>
                  <a:cxn ang="0">
                    <a:pos x="85" y="190"/>
                  </a:cxn>
                  <a:cxn ang="0">
                    <a:pos x="141" y="190"/>
                  </a:cxn>
                  <a:cxn ang="0">
                    <a:pos x="194" y="139"/>
                  </a:cxn>
                  <a:cxn ang="0">
                    <a:pos x="194" y="117"/>
                  </a:cxn>
                  <a:cxn ang="0">
                    <a:pos x="238" y="117"/>
                  </a:cxn>
                  <a:cxn ang="0">
                    <a:pos x="238" y="227"/>
                  </a:cxn>
                </a:cxnLst>
                <a:rect l="0" t="0" r="r" b="b"/>
                <a:pathLst>
                  <a:path w="238" h="227">
                    <a:moveTo>
                      <a:pt x="238" y="227"/>
                    </a:moveTo>
                    <a:cubicBezTo>
                      <a:pt x="0" y="227"/>
                      <a:pt x="0" y="227"/>
                      <a:pt x="0" y="227"/>
                    </a:cubicBezTo>
                    <a:cubicBezTo>
                      <a:pt x="0" y="187"/>
                      <a:pt x="0" y="187"/>
                      <a:pt x="0" y="187"/>
                    </a:cubicBezTo>
                    <a:cubicBezTo>
                      <a:pt x="1" y="187"/>
                      <a:pt x="1" y="187"/>
                      <a:pt x="1" y="187"/>
                    </a:cubicBezTo>
                    <a:cubicBezTo>
                      <a:pt x="153" y="36"/>
                      <a:pt x="153" y="36"/>
                      <a:pt x="153" y="36"/>
                    </a:cubicBezTo>
                    <a:cubicBezTo>
                      <a:pt x="94" y="36"/>
                      <a:pt x="94" y="36"/>
                      <a:pt x="94" y="36"/>
                    </a:cubicBezTo>
                    <a:cubicBezTo>
                      <a:pt x="85" y="36"/>
                      <a:pt x="55" y="39"/>
                      <a:pt x="55" y="72"/>
                    </a:cubicBezTo>
                    <a:cubicBezTo>
                      <a:pt x="55" y="103"/>
                      <a:pt x="55" y="103"/>
                      <a:pt x="55" y="103"/>
                    </a:cubicBezTo>
                    <a:cubicBezTo>
                      <a:pt x="11" y="103"/>
                      <a:pt x="11" y="103"/>
                      <a:pt x="11" y="103"/>
                    </a:cubicBezTo>
                    <a:cubicBezTo>
                      <a:pt x="11" y="0"/>
                      <a:pt x="11" y="0"/>
                      <a:pt x="11" y="0"/>
                    </a:cubicBezTo>
                    <a:cubicBezTo>
                      <a:pt x="238" y="0"/>
                      <a:pt x="238" y="0"/>
                      <a:pt x="238" y="0"/>
                    </a:cubicBezTo>
                    <a:cubicBezTo>
                      <a:pt x="238" y="40"/>
                      <a:pt x="238" y="40"/>
                      <a:pt x="238" y="40"/>
                    </a:cubicBezTo>
                    <a:cubicBezTo>
                      <a:pt x="237" y="40"/>
                      <a:pt x="237" y="40"/>
                      <a:pt x="237" y="40"/>
                    </a:cubicBezTo>
                    <a:cubicBezTo>
                      <a:pt x="85" y="190"/>
                      <a:pt x="85" y="190"/>
                      <a:pt x="85" y="190"/>
                    </a:cubicBezTo>
                    <a:cubicBezTo>
                      <a:pt x="141" y="190"/>
                      <a:pt x="141" y="190"/>
                      <a:pt x="141" y="190"/>
                    </a:cubicBezTo>
                    <a:cubicBezTo>
                      <a:pt x="177" y="190"/>
                      <a:pt x="194" y="174"/>
                      <a:pt x="194" y="139"/>
                    </a:cubicBezTo>
                    <a:cubicBezTo>
                      <a:pt x="194" y="117"/>
                      <a:pt x="194" y="117"/>
                      <a:pt x="194" y="117"/>
                    </a:cubicBezTo>
                    <a:cubicBezTo>
                      <a:pt x="238" y="117"/>
                      <a:pt x="238" y="117"/>
                      <a:pt x="238" y="117"/>
                    </a:cubicBezTo>
                    <a:lnTo>
                      <a:pt x="238" y="2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3" name="Freeform 40"/>
              <p:cNvSpPr>
                <a:spLocks noEditPoints="1"/>
              </p:cNvSpPr>
              <p:nvPr userDrawn="1"/>
            </p:nvSpPr>
            <p:spPr bwMode="auto">
              <a:xfrm>
                <a:off x="5351463" y="-1173163"/>
                <a:ext cx="319087" cy="312737"/>
              </a:xfrm>
              <a:custGeom>
                <a:avLst/>
                <a:gdLst/>
                <a:ahLst/>
                <a:cxnLst>
                  <a:cxn ang="0">
                    <a:pos x="127" y="241"/>
                  </a:cxn>
                  <a:cxn ang="0">
                    <a:pos x="0" y="120"/>
                  </a:cxn>
                  <a:cxn ang="0">
                    <a:pos x="124" y="0"/>
                  </a:cxn>
                  <a:cxn ang="0">
                    <a:pos x="214" y="37"/>
                  </a:cxn>
                  <a:cxn ang="0">
                    <a:pos x="243" y="126"/>
                  </a:cxn>
                  <a:cxn ang="0">
                    <a:pos x="243" y="129"/>
                  </a:cxn>
                  <a:cxn ang="0">
                    <a:pos x="75" y="129"/>
                  </a:cxn>
                  <a:cxn ang="0">
                    <a:pos x="92" y="185"/>
                  </a:cxn>
                  <a:cxn ang="0">
                    <a:pos x="132" y="200"/>
                  </a:cxn>
                  <a:cxn ang="0">
                    <a:pos x="193" y="152"/>
                  </a:cxn>
                  <a:cxn ang="0">
                    <a:pos x="194" y="150"/>
                  </a:cxn>
                  <a:cxn ang="0">
                    <a:pos x="242" y="150"/>
                  </a:cxn>
                  <a:cxn ang="0">
                    <a:pos x="242" y="153"/>
                  </a:cxn>
                  <a:cxn ang="0">
                    <a:pos x="127" y="241"/>
                  </a:cxn>
                  <a:cxn ang="0">
                    <a:pos x="75" y="92"/>
                  </a:cxn>
                  <a:cxn ang="0">
                    <a:pos x="168" y="92"/>
                  </a:cxn>
                  <a:cxn ang="0">
                    <a:pos x="154" y="50"/>
                  </a:cxn>
                  <a:cxn ang="0">
                    <a:pos x="123" y="38"/>
                  </a:cxn>
                  <a:cxn ang="0">
                    <a:pos x="75" y="92"/>
                  </a:cxn>
                </a:cxnLst>
                <a:rect l="0" t="0" r="r" b="b"/>
                <a:pathLst>
                  <a:path w="246" h="241">
                    <a:moveTo>
                      <a:pt x="127" y="241"/>
                    </a:moveTo>
                    <a:cubicBezTo>
                      <a:pt x="43" y="241"/>
                      <a:pt x="0" y="199"/>
                      <a:pt x="0" y="120"/>
                    </a:cubicBezTo>
                    <a:cubicBezTo>
                      <a:pt x="0" y="50"/>
                      <a:pt x="51" y="0"/>
                      <a:pt x="124" y="0"/>
                    </a:cubicBezTo>
                    <a:cubicBezTo>
                      <a:pt x="171" y="0"/>
                      <a:pt x="199" y="20"/>
                      <a:pt x="214" y="37"/>
                    </a:cubicBezTo>
                    <a:cubicBezTo>
                      <a:pt x="236" y="61"/>
                      <a:pt x="246" y="94"/>
                      <a:pt x="243" y="126"/>
                    </a:cubicBezTo>
                    <a:cubicBezTo>
                      <a:pt x="243" y="129"/>
                      <a:pt x="243" y="129"/>
                      <a:pt x="243" y="129"/>
                    </a:cubicBezTo>
                    <a:cubicBezTo>
                      <a:pt x="75" y="129"/>
                      <a:pt x="75" y="129"/>
                      <a:pt x="75" y="129"/>
                    </a:cubicBezTo>
                    <a:cubicBezTo>
                      <a:pt x="74" y="153"/>
                      <a:pt x="80" y="173"/>
                      <a:pt x="92" y="185"/>
                    </a:cubicBezTo>
                    <a:cubicBezTo>
                      <a:pt x="102" y="195"/>
                      <a:pt x="115" y="200"/>
                      <a:pt x="132" y="200"/>
                    </a:cubicBezTo>
                    <a:cubicBezTo>
                      <a:pt x="167" y="200"/>
                      <a:pt x="187" y="185"/>
                      <a:pt x="193" y="152"/>
                    </a:cubicBezTo>
                    <a:cubicBezTo>
                      <a:pt x="194" y="150"/>
                      <a:pt x="194" y="150"/>
                      <a:pt x="194" y="150"/>
                    </a:cubicBezTo>
                    <a:cubicBezTo>
                      <a:pt x="242" y="150"/>
                      <a:pt x="242" y="150"/>
                      <a:pt x="242" y="150"/>
                    </a:cubicBezTo>
                    <a:cubicBezTo>
                      <a:pt x="242" y="153"/>
                      <a:pt x="242" y="153"/>
                      <a:pt x="242" y="153"/>
                    </a:cubicBezTo>
                    <a:cubicBezTo>
                      <a:pt x="235" y="210"/>
                      <a:pt x="195" y="241"/>
                      <a:pt x="127" y="241"/>
                    </a:cubicBezTo>
                    <a:close/>
                    <a:moveTo>
                      <a:pt x="75" y="92"/>
                    </a:moveTo>
                    <a:cubicBezTo>
                      <a:pt x="168" y="92"/>
                      <a:pt x="168" y="92"/>
                      <a:pt x="168" y="92"/>
                    </a:cubicBezTo>
                    <a:cubicBezTo>
                      <a:pt x="168" y="79"/>
                      <a:pt x="165" y="61"/>
                      <a:pt x="154" y="50"/>
                    </a:cubicBezTo>
                    <a:cubicBezTo>
                      <a:pt x="146" y="42"/>
                      <a:pt x="136" y="38"/>
                      <a:pt x="123" y="38"/>
                    </a:cubicBezTo>
                    <a:cubicBezTo>
                      <a:pt x="84" y="38"/>
                      <a:pt x="77" y="74"/>
                      <a:pt x="75"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4" name="Freeform 41"/>
              <p:cNvSpPr>
                <a:spLocks/>
              </p:cNvSpPr>
              <p:nvPr userDrawn="1"/>
            </p:nvSpPr>
            <p:spPr bwMode="auto">
              <a:xfrm>
                <a:off x="5895975" y="-1163638"/>
                <a:ext cx="398462" cy="423862"/>
              </a:xfrm>
              <a:custGeom>
                <a:avLst/>
                <a:gdLst/>
                <a:ahLst/>
                <a:cxnLst>
                  <a:cxn ang="0">
                    <a:pos x="72" y="327"/>
                  </a:cxn>
                  <a:cxn ang="0">
                    <a:pos x="0" y="267"/>
                  </a:cxn>
                  <a:cxn ang="0">
                    <a:pos x="43" y="223"/>
                  </a:cxn>
                  <a:cxn ang="0">
                    <a:pos x="82" y="255"/>
                  </a:cxn>
                  <a:cxn ang="0">
                    <a:pos x="53" y="285"/>
                  </a:cxn>
                  <a:cxn ang="0">
                    <a:pos x="46" y="284"/>
                  </a:cxn>
                  <a:cxn ang="0">
                    <a:pos x="45" y="284"/>
                  </a:cxn>
                  <a:cxn ang="0">
                    <a:pos x="65" y="291"/>
                  </a:cxn>
                  <a:cxn ang="0">
                    <a:pos x="120" y="257"/>
                  </a:cxn>
                  <a:cxn ang="0">
                    <a:pos x="137" y="224"/>
                  </a:cxn>
                  <a:cxn ang="0">
                    <a:pos x="48" y="54"/>
                  </a:cxn>
                  <a:cxn ang="0">
                    <a:pos x="3" y="36"/>
                  </a:cxn>
                  <a:cxn ang="0">
                    <a:pos x="0" y="36"/>
                  </a:cxn>
                  <a:cxn ang="0">
                    <a:pos x="0" y="0"/>
                  </a:cxn>
                  <a:cxn ang="0">
                    <a:pos x="157" y="0"/>
                  </a:cxn>
                  <a:cxn ang="0">
                    <a:pos x="157" y="36"/>
                  </a:cxn>
                  <a:cxn ang="0">
                    <a:pos x="132" y="36"/>
                  </a:cxn>
                  <a:cxn ang="0">
                    <a:pos x="119" y="44"/>
                  </a:cxn>
                  <a:cxn ang="0">
                    <a:pos x="123" y="55"/>
                  </a:cxn>
                  <a:cxn ang="0">
                    <a:pos x="124" y="57"/>
                  </a:cxn>
                  <a:cxn ang="0">
                    <a:pos x="169" y="153"/>
                  </a:cxn>
                  <a:cxn ang="0">
                    <a:pos x="211" y="61"/>
                  </a:cxn>
                  <a:cxn ang="0">
                    <a:pos x="216" y="45"/>
                  </a:cxn>
                  <a:cxn ang="0">
                    <a:pos x="201" y="36"/>
                  </a:cxn>
                  <a:cxn ang="0">
                    <a:pos x="176" y="36"/>
                  </a:cxn>
                  <a:cxn ang="0">
                    <a:pos x="176" y="0"/>
                  </a:cxn>
                  <a:cxn ang="0">
                    <a:pos x="308" y="0"/>
                  </a:cxn>
                  <a:cxn ang="0">
                    <a:pos x="308" y="36"/>
                  </a:cxn>
                  <a:cxn ang="0">
                    <a:pos x="305" y="36"/>
                  </a:cxn>
                  <a:cxn ang="0">
                    <a:pos x="265" y="56"/>
                  </a:cxn>
                  <a:cxn ang="0">
                    <a:pos x="180" y="238"/>
                  </a:cxn>
                  <a:cxn ang="0">
                    <a:pos x="72" y="327"/>
                  </a:cxn>
                </a:cxnLst>
                <a:rect l="0" t="0" r="r" b="b"/>
                <a:pathLst>
                  <a:path w="308" h="327">
                    <a:moveTo>
                      <a:pt x="72" y="327"/>
                    </a:moveTo>
                    <a:cubicBezTo>
                      <a:pt x="37" y="327"/>
                      <a:pt x="0" y="308"/>
                      <a:pt x="0" y="267"/>
                    </a:cubicBezTo>
                    <a:cubicBezTo>
                      <a:pt x="0" y="241"/>
                      <a:pt x="17" y="223"/>
                      <a:pt x="43" y="223"/>
                    </a:cubicBezTo>
                    <a:cubicBezTo>
                      <a:pt x="64" y="223"/>
                      <a:pt x="82" y="237"/>
                      <a:pt x="82" y="255"/>
                    </a:cubicBezTo>
                    <a:cubicBezTo>
                      <a:pt x="82" y="271"/>
                      <a:pt x="69" y="285"/>
                      <a:pt x="53" y="285"/>
                    </a:cubicBezTo>
                    <a:cubicBezTo>
                      <a:pt x="51" y="285"/>
                      <a:pt x="49" y="285"/>
                      <a:pt x="46" y="284"/>
                    </a:cubicBezTo>
                    <a:cubicBezTo>
                      <a:pt x="46" y="284"/>
                      <a:pt x="46" y="284"/>
                      <a:pt x="45" y="284"/>
                    </a:cubicBezTo>
                    <a:cubicBezTo>
                      <a:pt x="50" y="289"/>
                      <a:pt x="56" y="291"/>
                      <a:pt x="65" y="291"/>
                    </a:cubicBezTo>
                    <a:cubicBezTo>
                      <a:pt x="99" y="291"/>
                      <a:pt x="112" y="273"/>
                      <a:pt x="120" y="257"/>
                    </a:cubicBezTo>
                    <a:cubicBezTo>
                      <a:pt x="137" y="224"/>
                      <a:pt x="137" y="224"/>
                      <a:pt x="137" y="224"/>
                    </a:cubicBezTo>
                    <a:cubicBezTo>
                      <a:pt x="48" y="54"/>
                      <a:pt x="48" y="54"/>
                      <a:pt x="48" y="54"/>
                    </a:cubicBezTo>
                    <a:cubicBezTo>
                      <a:pt x="42" y="42"/>
                      <a:pt x="28" y="36"/>
                      <a:pt x="3" y="36"/>
                    </a:cubicBezTo>
                    <a:cubicBezTo>
                      <a:pt x="0" y="36"/>
                      <a:pt x="0" y="36"/>
                      <a:pt x="0" y="36"/>
                    </a:cubicBezTo>
                    <a:cubicBezTo>
                      <a:pt x="0" y="0"/>
                      <a:pt x="0" y="0"/>
                      <a:pt x="0" y="0"/>
                    </a:cubicBezTo>
                    <a:cubicBezTo>
                      <a:pt x="157" y="0"/>
                      <a:pt x="157" y="0"/>
                      <a:pt x="157" y="0"/>
                    </a:cubicBezTo>
                    <a:cubicBezTo>
                      <a:pt x="157" y="36"/>
                      <a:pt x="157" y="36"/>
                      <a:pt x="157" y="36"/>
                    </a:cubicBezTo>
                    <a:cubicBezTo>
                      <a:pt x="132" y="36"/>
                      <a:pt x="132" y="36"/>
                      <a:pt x="132" y="36"/>
                    </a:cubicBezTo>
                    <a:cubicBezTo>
                      <a:pt x="127" y="36"/>
                      <a:pt x="119" y="37"/>
                      <a:pt x="119" y="44"/>
                    </a:cubicBezTo>
                    <a:cubicBezTo>
                      <a:pt x="119" y="46"/>
                      <a:pt x="122" y="51"/>
                      <a:pt x="123" y="55"/>
                    </a:cubicBezTo>
                    <a:cubicBezTo>
                      <a:pt x="124" y="57"/>
                      <a:pt x="124" y="57"/>
                      <a:pt x="124" y="57"/>
                    </a:cubicBezTo>
                    <a:cubicBezTo>
                      <a:pt x="169" y="153"/>
                      <a:pt x="169" y="153"/>
                      <a:pt x="169" y="153"/>
                    </a:cubicBezTo>
                    <a:cubicBezTo>
                      <a:pt x="211" y="61"/>
                      <a:pt x="211" y="61"/>
                      <a:pt x="211" y="61"/>
                    </a:cubicBezTo>
                    <a:cubicBezTo>
                      <a:pt x="214" y="56"/>
                      <a:pt x="216" y="51"/>
                      <a:pt x="216" y="45"/>
                    </a:cubicBezTo>
                    <a:cubicBezTo>
                      <a:pt x="216" y="41"/>
                      <a:pt x="209" y="36"/>
                      <a:pt x="201" y="36"/>
                    </a:cubicBezTo>
                    <a:cubicBezTo>
                      <a:pt x="176" y="36"/>
                      <a:pt x="176" y="36"/>
                      <a:pt x="176" y="36"/>
                    </a:cubicBezTo>
                    <a:cubicBezTo>
                      <a:pt x="176" y="0"/>
                      <a:pt x="176" y="0"/>
                      <a:pt x="176" y="0"/>
                    </a:cubicBezTo>
                    <a:cubicBezTo>
                      <a:pt x="308" y="0"/>
                      <a:pt x="308" y="0"/>
                      <a:pt x="308" y="0"/>
                    </a:cubicBezTo>
                    <a:cubicBezTo>
                      <a:pt x="308" y="36"/>
                      <a:pt x="308" y="36"/>
                      <a:pt x="308" y="36"/>
                    </a:cubicBezTo>
                    <a:cubicBezTo>
                      <a:pt x="305" y="36"/>
                      <a:pt x="305" y="36"/>
                      <a:pt x="305" y="36"/>
                    </a:cubicBezTo>
                    <a:cubicBezTo>
                      <a:pt x="287" y="36"/>
                      <a:pt x="272" y="40"/>
                      <a:pt x="265" y="56"/>
                    </a:cubicBezTo>
                    <a:cubicBezTo>
                      <a:pt x="180" y="238"/>
                      <a:pt x="180" y="238"/>
                      <a:pt x="180" y="238"/>
                    </a:cubicBezTo>
                    <a:cubicBezTo>
                      <a:pt x="149" y="303"/>
                      <a:pt x="120" y="327"/>
                      <a:pt x="72" y="32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5" name="Freeform 42"/>
              <p:cNvSpPr>
                <a:spLocks noEditPoints="1"/>
              </p:cNvSpPr>
              <p:nvPr userDrawn="1"/>
            </p:nvSpPr>
            <p:spPr bwMode="auto">
              <a:xfrm>
                <a:off x="6327775" y="-1173163"/>
                <a:ext cx="357187" cy="312737"/>
              </a:xfrm>
              <a:custGeom>
                <a:avLst/>
                <a:gdLst/>
                <a:ahLst/>
                <a:cxnLst>
                  <a:cxn ang="0">
                    <a:pos x="137" y="241"/>
                  </a:cxn>
                  <a:cxn ang="0">
                    <a:pos x="0" y="120"/>
                  </a:cxn>
                  <a:cxn ang="0">
                    <a:pos x="137" y="0"/>
                  </a:cxn>
                  <a:cxn ang="0">
                    <a:pos x="275" y="120"/>
                  </a:cxn>
                  <a:cxn ang="0">
                    <a:pos x="137" y="241"/>
                  </a:cxn>
                  <a:cxn ang="0">
                    <a:pos x="137" y="36"/>
                  </a:cxn>
                  <a:cxn ang="0">
                    <a:pos x="75" y="120"/>
                  </a:cxn>
                  <a:cxn ang="0">
                    <a:pos x="137" y="204"/>
                  </a:cxn>
                  <a:cxn ang="0">
                    <a:pos x="200" y="120"/>
                  </a:cxn>
                  <a:cxn ang="0">
                    <a:pos x="137" y="36"/>
                  </a:cxn>
                </a:cxnLst>
                <a:rect l="0" t="0" r="r" b="b"/>
                <a:pathLst>
                  <a:path w="275" h="241">
                    <a:moveTo>
                      <a:pt x="137" y="241"/>
                    </a:moveTo>
                    <a:cubicBezTo>
                      <a:pt x="54" y="241"/>
                      <a:pt x="0" y="193"/>
                      <a:pt x="0" y="120"/>
                    </a:cubicBezTo>
                    <a:cubicBezTo>
                      <a:pt x="0" y="47"/>
                      <a:pt x="54" y="0"/>
                      <a:pt x="137" y="0"/>
                    </a:cubicBezTo>
                    <a:cubicBezTo>
                      <a:pt x="221" y="0"/>
                      <a:pt x="275" y="47"/>
                      <a:pt x="275" y="120"/>
                    </a:cubicBezTo>
                    <a:cubicBezTo>
                      <a:pt x="275" y="193"/>
                      <a:pt x="221" y="241"/>
                      <a:pt x="137" y="241"/>
                    </a:cubicBezTo>
                    <a:close/>
                    <a:moveTo>
                      <a:pt x="137" y="36"/>
                    </a:moveTo>
                    <a:cubicBezTo>
                      <a:pt x="96" y="36"/>
                      <a:pt x="75" y="65"/>
                      <a:pt x="75" y="120"/>
                    </a:cubicBezTo>
                    <a:cubicBezTo>
                      <a:pt x="75" y="176"/>
                      <a:pt x="96" y="204"/>
                      <a:pt x="137" y="204"/>
                    </a:cubicBezTo>
                    <a:cubicBezTo>
                      <a:pt x="179" y="204"/>
                      <a:pt x="200" y="176"/>
                      <a:pt x="200" y="120"/>
                    </a:cubicBezTo>
                    <a:cubicBezTo>
                      <a:pt x="200" y="65"/>
                      <a:pt x="179" y="36"/>
                      <a:pt x="137" y="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6" name="Freeform 43"/>
              <p:cNvSpPr>
                <a:spLocks/>
              </p:cNvSpPr>
              <p:nvPr userDrawn="1"/>
            </p:nvSpPr>
            <p:spPr bwMode="auto">
              <a:xfrm>
                <a:off x="6723063" y="-1163638"/>
                <a:ext cx="431800" cy="303212"/>
              </a:xfrm>
              <a:custGeom>
                <a:avLst/>
                <a:gdLst/>
                <a:ahLst/>
                <a:cxnLst>
                  <a:cxn ang="0">
                    <a:pos x="127" y="234"/>
                  </a:cxn>
                  <a:cxn ang="0">
                    <a:pos x="47" y="165"/>
                  </a:cxn>
                  <a:cxn ang="0">
                    <a:pos x="47" y="53"/>
                  </a:cxn>
                  <a:cxn ang="0">
                    <a:pos x="29" y="36"/>
                  </a:cxn>
                  <a:cxn ang="0">
                    <a:pos x="0" y="36"/>
                  </a:cxn>
                  <a:cxn ang="0">
                    <a:pos x="0" y="0"/>
                  </a:cxn>
                  <a:cxn ang="0">
                    <a:pos x="115" y="0"/>
                  </a:cxn>
                  <a:cxn ang="0">
                    <a:pos x="115" y="160"/>
                  </a:cxn>
                  <a:cxn ang="0">
                    <a:pos x="152" y="192"/>
                  </a:cxn>
                  <a:cxn ang="0">
                    <a:pos x="215" y="133"/>
                  </a:cxn>
                  <a:cxn ang="0">
                    <a:pos x="215" y="53"/>
                  </a:cxn>
                  <a:cxn ang="0">
                    <a:pos x="191" y="36"/>
                  </a:cxn>
                  <a:cxn ang="0">
                    <a:pos x="160" y="36"/>
                  </a:cxn>
                  <a:cxn ang="0">
                    <a:pos x="160" y="0"/>
                  </a:cxn>
                  <a:cxn ang="0">
                    <a:pos x="282" y="0"/>
                  </a:cxn>
                  <a:cxn ang="0">
                    <a:pos x="282" y="174"/>
                  </a:cxn>
                  <a:cxn ang="0">
                    <a:pos x="309" y="190"/>
                  </a:cxn>
                  <a:cxn ang="0">
                    <a:pos x="333" y="190"/>
                  </a:cxn>
                  <a:cxn ang="0">
                    <a:pos x="333" y="227"/>
                  </a:cxn>
                  <a:cxn ang="0">
                    <a:pos x="215" y="227"/>
                  </a:cxn>
                  <a:cxn ang="0">
                    <a:pos x="215" y="193"/>
                  </a:cxn>
                  <a:cxn ang="0">
                    <a:pos x="127" y="234"/>
                  </a:cxn>
                </a:cxnLst>
                <a:rect l="0" t="0" r="r" b="b"/>
                <a:pathLst>
                  <a:path w="333" h="234">
                    <a:moveTo>
                      <a:pt x="127" y="234"/>
                    </a:moveTo>
                    <a:cubicBezTo>
                      <a:pt x="76" y="234"/>
                      <a:pt x="47" y="209"/>
                      <a:pt x="47" y="165"/>
                    </a:cubicBezTo>
                    <a:cubicBezTo>
                      <a:pt x="47" y="53"/>
                      <a:pt x="47" y="53"/>
                      <a:pt x="47" y="53"/>
                    </a:cubicBezTo>
                    <a:cubicBezTo>
                      <a:pt x="47" y="41"/>
                      <a:pt x="43" y="36"/>
                      <a:pt x="29" y="36"/>
                    </a:cubicBezTo>
                    <a:cubicBezTo>
                      <a:pt x="0" y="36"/>
                      <a:pt x="0" y="36"/>
                      <a:pt x="0" y="36"/>
                    </a:cubicBezTo>
                    <a:cubicBezTo>
                      <a:pt x="0" y="0"/>
                      <a:pt x="0" y="0"/>
                      <a:pt x="0" y="0"/>
                    </a:cubicBezTo>
                    <a:cubicBezTo>
                      <a:pt x="115" y="0"/>
                      <a:pt x="115" y="0"/>
                      <a:pt x="115" y="0"/>
                    </a:cubicBezTo>
                    <a:cubicBezTo>
                      <a:pt x="115" y="160"/>
                      <a:pt x="115" y="160"/>
                      <a:pt x="115" y="160"/>
                    </a:cubicBezTo>
                    <a:cubicBezTo>
                      <a:pt x="115" y="179"/>
                      <a:pt x="129" y="192"/>
                      <a:pt x="152" y="192"/>
                    </a:cubicBezTo>
                    <a:cubicBezTo>
                      <a:pt x="196" y="192"/>
                      <a:pt x="215" y="154"/>
                      <a:pt x="215" y="133"/>
                    </a:cubicBezTo>
                    <a:cubicBezTo>
                      <a:pt x="215" y="53"/>
                      <a:pt x="215" y="53"/>
                      <a:pt x="215" y="53"/>
                    </a:cubicBezTo>
                    <a:cubicBezTo>
                      <a:pt x="215" y="45"/>
                      <a:pt x="212" y="36"/>
                      <a:pt x="191" y="36"/>
                    </a:cubicBezTo>
                    <a:cubicBezTo>
                      <a:pt x="160" y="36"/>
                      <a:pt x="160" y="36"/>
                      <a:pt x="160" y="36"/>
                    </a:cubicBezTo>
                    <a:cubicBezTo>
                      <a:pt x="160" y="0"/>
                      <a:pt x="160" y="0"/>
                      <a:pt x="160" y="0"/>
                    </a:cubicBezTo>
                    <a:cubicBezTo>
                      <a:pt x="282" y="0"/>
                      <a:pt x="282" y="0"/>
                      <a:pt x="282" y="0"/>
                    </a:cubicBezTo>
                    <a:cubicBezTo>
                      <a:pt x="282" y="174"/>
                      <a:pt x="282" y="174"/>
                      <a:pt x="282" y="174"/>
                    </a:cubicBezTo>
                    <a:cubicBezTo>
                      <a:pt x="282" y="185"/>
                      <a:pt x="285" y="190"/>
                      <a:pt x="309" y="190"/>
                    </a:cubicBezTo>
                    <a:cubicBezTo>
                      <a:pt x="333" y="190"/>
                      <a:pt x="333" y="190"/>
                      <a:pt x="333" y="190"/>
                    </a:cubicBezTo>
                    <a:cubicBezTo>
                      <a:pt x="333" y="227"/>
                      <a:pt x="333" y="227"/>
                      <a:pt x="333" y="227"/>
                    </a:cubicBezTo>
                    <a:cubicBezTo>
                      <a:pt x="215" y="227"/>
                      <a:pt x="215" y="227"/>
                      <a:pt x="215" y="227"/>
                    </a:cubicBezTo>
                    <a:cubicBezTo>
                      <a:pt x="215" y="193"/>
                      <a:pt x="215" y="193"/>
                      <a:pt x="215" y="193"/>
                    </a:cubicBezTo>
                    <a:cubicBezTo>
                      <a:pt x="195" y="220"/>
                      <a:pt x="167" y="234"/>
                      <a:pt x="127" y="23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7" name="Freeform 44"/>
              <p:cNvSpPr>
                <a:spLocks/>
              </p:cNvSpPr>
              <p:nvPr userDrawn="1"/>
            </p:nvSpPr>
            <p:spPr bwMode="auto">
              <a:xfrm>
                <a:off x="7216775" y="-1173163"/>
                <a:ext cx="319087" cy="303212"/>
              </a:xfrm>
              <a:custGeom>
                <a:avLst/>
                <a:gdLst/>
                <a:ahLst/>
                <a:cxnLst>
                  <a:cxn ang="0">
                    <a:pos x="171" y="234"/>
                  </a:cxn>
                  <a:cxn ang="0">
                    <a:pos x="0" y="234"/>
                  </a:cxn>
                  <a:cxn ang="0">
                    <a:pos x="0" y="197"/>
                  </a:cxn>
                  <a:cxn ang="0">
                    <a:pos x="31" y="197"/>
                  </a:cxn>
                  <a:cxn ang="0">
                    <a:pos x="50" y="181"/>
                  </a:cxn>
                  <a:cxn ang="0">
                    <a:pos x="50" y="60"/>
                  </a:cxn>
                  <a:cxn ang="0">
                    <a:pos x="31" y="43"/>
                  </a:cxn>
                  <a:cxn ang="0">
                    <a:pos x="0" y="43"/>
                  </a:cxn>
                  <a:cxn ang="0">
                    <a:pos x="0" y="7"/>
                  </a:cxn>
                  <a:cxn ang="0">
                    <a:pos x="116" y="7"/>
                  </a:cxn>
                  <a:cxn ang="0">
                    <a:pos x="116" y="40"/>
                  </a:cxn>
                  <a:cxn ang="0">
                    <a:pos x="181" y="0"/>
                  </a:cxn>
                  <a:cxn ang="0">
                    <a:pos x="247" y="55"/>
                  </a:cxn>
                  <a:cxn ang="0">
                    <a:pos x="204" y="97"/>
                  </a:cxn>
                  <a:cxn ang="0">
                    <a:pos x="164" y="64"/>
                  </a:cxn>
                  <a:cxn ang="0">
                    <a:pos x="194" y="34"/>
                  </a:cxn>
                  <a:cxn ang="0">
                    <a:pos x="180" y="32"/>
                  </a:cxn>
                  <a:cxn ang="0">
                    <a:pos x="117" y="102"/>
                  </a:cxn>
                  <a:cxn ang="0">
                    <a:pos x="117" y="181"/>
                  </a:cxn>
                  <a:cxn ang="0">
                    <a:pos x="136" y="197"/>
                  </a:cxn>
                  <a:cxn ang="0">
                    <a:pos x="171" y="197"/>
                  </a:cxn>
                  <a:cxn ang="0">
                    <a:pos x="171" y="234"/>
                  </a:cxn>
                </a:cxnLst>
                <a:rect l="0" t="0" r="r" b="b"/>
                <a:pathLst>
                  <a:path w="247" h="234">
                    <a:moveTo>
                      <a:pt x="171" y="234"/>
                    </a:moveTo>
                    <a:cubicBezTo>
                      <a:pt x="0" y="234"/>
                      <a:pt x="0" y="234"/>
                      <a:pt x="0" y="234"/>
                    </a:cubicBezTo>
                    <a:cubicBezTo>
                      <a:pt x="0" y="197"/>
                      <a:pt x="0" y="197"/>
                      <a:pt x="0" y="197"/>
                    </a:cubicBezTo>
                    <a:cubicBezTo>
                      <a:pt x="31" y="197"/>
                      <a:pt x="31" y="197"/>
                      <a:pt x="31" y="197"/>
                    </a:cubicBezTo>
                    <a:cubicBezTo>
                      <a:pt x="45" y="197"/>
                      <a:pt x="50" y="193"/>
                      <a:pt x="50" y="181"/>
                    </a:cubicBezTo>
                    <a:cubicBezTo>
                      <a:pt x="50" y="60"/>
                      <a:pt x="50" y="60"/>
                      <a:pt x="50" y="60"/>
                    </a:cubicBezTo>
                    <a:cubicBezTo>
                      <a:pt x="50" y="48"/>
                      <a:pt x="45" y="43"/>
                      <a:pt x="31" y="43"/>
                    </a:cubicBezTo>
                    <a:cubicBezTo>
                      <a:pt x="0" y="43"/>
                      <a:pt x="0" y="43"/>
                      <a:pt x="0" y="43"/>
                    </a:cubicBezTo>
                    <a:cubicBezTo>
                      <a:pt x="0" y="7"/>
                      <a:pt x="0" y="7"/>
                      <a:pt x="0" y="7"/>
                    </a:cubicBezTo>
                    <a:cubicBezTo>
                      <a:pt x="116" y="7"/>
                      <a:pt x="116" y="7"/>
                      <a:pt x="116" y="7"/>
                    </a:cubicBezTo>
                    <a:cubicBezTo>
                      <a:pt x="116" y="40"/>
                      <a:pt x="116" y="40"/>
                      <a:pt x="116" y="40"/>
                    </a:cubicBezTo>
                    <a:cubicBezTo>
                      <a:pt x="136" y="14"/>
                      <a:pt x="153" y="0"/>
                      <a:pt x="181" y="0"/>
                    </a:cubicBezTo>
                    <a:cubicBezTo>
                      <a:pt x="214" y="0"/>
                      <a:pt x="247" y="17"/>
                      <a:pt x="247" y="55"/>
                    </a:cubicBezTo>
                    <a:cubicBezTo>
                      <a:pt x="247" y="80"/>
                      <a:pt x="229" y="97"/>
                      <a:pt x="204" y="97"/>
                    </a:cubicBezTo>
                    <a:cubicBezTo>
                      <a:pt x="181" y="97"/>
                      <a:pt x="164" y="83"/>
                      <a:pt x="164" y="64"/>
                    </a:cubicBezTo>
                    <a:cubicBezTo>
                      <a:pt x="164" y="48"/>
                      <a:pt x="176" y="37"/>
                      <a:pt x="194" y="34"/>
                    </a:cubicBezTo>
                    <a:cubicBezTo>
                      <a:pt x="190" y="32"/>
                      <a:pt x="184" y="32"/>
                      <a:pt x="180" y="32"/>
                    </a:cubicBezTo>
                    <a:cubicBezTo>
                      <a:pt x="139" y="32"/>
                      <a:pt x="117" y="68"/>
                      <a:pt x="117" y="102"/>
                    </a:cubicBezTo>
                    <a:cubicBezTo>
                      <a:pt x="117" y="181"/>
                      <a:pt x="117" y="181"/>
                      <a:pt x="117" y="181"/>
                    </a:cubicBezTo>
                    <a:cubicBezTo>
                      <a:pt x="117" y="193"/>
                      <a:pt x="122" y="197"/>
                      <a:pt x="136" y="197"/>
                    </a:cubicBezTo>
                    <a:cubicBezTo>
                      <a:pt x="171" y="197"/>
                      <a:pt x="171" y="197"/>
                      <a:pt x="171" y="197"/>
                    </a:cubicBezTo>
                    <a:lnTo>
                      <a:pt x="171"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8" name="Freeform 45"/>
              <p:cNvSpPr>
                <a:spLocks noEditPoints="1"/>
              </p:cNvSpPr>
              <p:nvPr userDrawn="1"/>
            </p:nvSpPr>
            <p:spPr bwMode="auto">
              <a:xfrm>
                <a:off x="7742238" y="-1282700"/>
                <a:ext cx="393700" cy="422275"/>
              </a:xfrm>
              <a:custGeom>
                <a:avLst/>
                <a:gdLst/>
                <a:ahLst/>
                <a:cxnLst>
                  <a:cxn ang="0">
                    <a:pos x="107" y="326"/>
                  </a:cxn>
                  <a:cxn ang="0">
                    <a:pos x="0" y="205"/>
                  </a:cxn>
                  <a:cxn ang="0">
                    <a:pos x="107" y="85"/>
                  </a:cxn>
                  <a:cxn ang="0">
                    <a:pos x="188" y="122"/>
                  </a:cxn>
                  <a:cxn ang="0">
                    <a:pos x="188" y="55"/>
                  </a:cxn>
                  <a:cxn ang="0">
                    <a:pos x="169" y="36"/>
                  </a:cxn>
                  <a:cxn ang="0">
                    <a:pos x="133" y="36"/>
                  </a:cxn>
                  <a:cxn ang="0">
                    <a:pos x="133" y="0"/>
                  </a:cxn>
                  <a:cxn ang="0">
                    <a:pos x="255" y="0"/>
                  </a:cxn>
                  <a:cxn ang="0">
                    <a:pos x="255" y="264"/>
                  </a:cxn>
                  <a:cxn ang="0">
                    <a:pos x="273" y="282"/>
                  </a:cxn>
                  <a:cxn ang="0">
                    <a:pos x="303" y="282"/>
                  </a:cxn>
                  <a:cxn ang="0">
                    <a:pos x="303" y="319"/>
                  </a:cxn>
                  <a:cxn ang="0">
                    <a:pos x="188" y="319"/>
                  </a:cxn>
                  <a:cxn ang="0">
                    <a:pos x="188" y="284"/>
                  </a:cxn>
                  <a:cxn ang="0">
                    <a:pos x="107" y="326"/>
                  </a:cxn>
                  <a:cxn ang="0">
                    <a:pos x="127" y="127"/>
                  </a:cxn>
                  <a:cxn ang="0">
                    <a:pos x="76" y="205"/>
                  </a:cxn>
                  <a:cxn ang="0">
                    <a:pos x="127" y="284"/>
                  </a:cxn>
                  <a:cxn ang="0">
                    <a:pos x="188" y="203"/>
                  </a:cxn>
                  <a:cxn ang="0">
                    <a:pos x="127" y="127"/>
                  </a:cxn>
                </a:cxnLst>
                <a:rect l="0" t="0" r="r" b="b"/>
                <a:pathLst>
                  <a:path w="303" h="326">
                    <a:moveTo>
                      <a:pt x="107" y="326"/>
                    </a:moveTo>
                    <a:cubicBezTo>
                      <a:pt x="33" y="326"/>
                      <a:pt x="0" y="265"/>
                      <a:pt x="0" y="205"/>
                    </a:cubicBezTo>
                    <a:cubicBezTo>
                      <a:pt x="0" y="146"/>
                      <a:pt x="40" y="85"/>
                      <a:pt x="107" y="85"/>
                    </a:cubicBezTo>
                    <a:cubicBezTo>
                      <a:pt x="145" y="85"/>
                      <a:pt x="173" y="104"/>
                      <a:pt x="188" y="122"/>
                    </a:cubicBezTo>
                    <a:cubicBezTo>
                      <a:pt x="188" y="55"/>
                      <a:pt x="188" y="55"/>
                      <a:pt x="188" y="55"/>
                    </a:cubicBezTo>
                    <a:cubicBezTo>
                      <a:pt x="188" y="41"/>
                      <a:pt x="183" y="36"/>
                      <a:pt x="169" y="36"/>
                    </a:cubicBezTo>
                    <a:cubicBezTo>
                      <a:pt x="133" y="36"/>
                      <a:pt x="133" y="36"/>
                      <a:pt x="133" y="36"/>
                    </a:cubicBezTo>
                    <a:cubicBezTo>
                      <a:pt x="133" y="0"/>
                      <a:pt x="133" y="0"/>
                      <a:pt x="133" y="0"/>
                    </a:cubicBezTo>
                    <a:cubicBezTo>
                      <a:pt x="255" y="0"/>
                      <a:pt x="255" y="0"/>
                      <a:pt x="255" y="0"/>
                    </a:cubicBezTo>
                    <a:cubicBezTo>
                      <a:pt x="255" y="264"/>
                      <a:pt x="255" y="264"/>
                      <a:pt x="255" y="264"/>
                    </a:cubicBezTo>
                    <a:cubicBezTo>
                      <a:pt x="255" y="278"/>
                      <a:pt x="259" y="282"/>
                      <a:pt x="273" y="282"/>
                    </a:cubicBezTo>
                    <a:cubicBezTo>
                      <a:pt x="303" y="282"/>
                      <a:pt x="303" y="282"/>
                      <a:pt x="303" y="282"/>
                    </a:cubicBezTo>
                    <a:cubicBezTo>
                      <a:pt x="303" y="319"/>
                      <a:pt x="303" y="319"/>
                      <a:pt x="303" y="319"/>
                    </a:cubicBezTo>
                    <a:cubicBezTo>
                      <a:pt x="188" y="319"/>
                      <a:pt x="188" y="319"/>
                      <a:pt x="188" y="319"/>
                    </a:cubicBezTo>
                    <a:cubicBezTo>
                      <a:pt x="188" y="284"/>
                      <a:pt x="188" y="284"/>
                      <a:pt x="188" y="284"/>
                    </a:cubicBezTo>
                    <a:cubicBezTo>
                      <a:pt x="167" y="312"/>
                      <a:pt x="141" y="326"/>
                      <a:pt x="107" y="326"/>
                    </a:cubicBezTo>
                    <a:close/>
                    <a:moveTo>
                      <a:pt x="127" y="127"/>
                    </a:moveTo>
                    <a:cubicBezTo>
                      <a:pt x="93" y="127"/>
                      <a:pt x="76" y="153"/>
                      <a:pt x="76" y="205"/>
                    </a:cubicBezTo>
                    <a:cubicBezTo>
                      <a:pt x="76" y="257"/>
                      <a:pt x="93" y="284"/>
                      <a:pt x="127" y="284"/>
                    </a:cubicBezTo>
                    <a:cubicBezTo>
                      <a:pt x="165" y="284"/>
                      <a:pt x="188" y="253"/>
                      <a:pt x="188" y="203"/>
                    </a:cubicBezTo>
                    <a:cubicBezTo>
                      <a:pt x="188" y="156"/>
                      <a:pt x="165" y="127"/>
                      <a:pt x="127" y="12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9" name="Freeform 46"/>
              <p:cNvSpPr>
                <a:spLocks/>
              </p:cNvSpPr>
              <p:nvPr userDrawn="1"/>
            </p:nvSpPr>
            <p:spPr bwMode="auto">
              <a:xfrm>
                <a:off x="8194675" y="-1173163"/>
                <a:ext cx="319087" cy="303212"/>
              </a:xfrm>
              <a:custGeom>
                <a:avLst/>
                <a:gdLst/>
                <a:ahLst/>
                <a:cxnLst>
                  <a:cxn ang="0">
                    <a:pos x="171" y="234"/>
                  </a:cxn>
                  <a:cxn ang="0">
                    <a:pos x="0" y="234"/>
                  </a:cxn>
                  <a:cxn ang="0">
                    <a:pos x="0" y="197"/>
                  </a:cxn>
                  <a:cxn ang="0">
                    <a:pos x="31" y="197"/>
                  </a:cxn>
                  <a:cxn ang="0">
                    <a:pos x="49" y="181"/>
                  </a:cxn>
                  <a:cxn ang="0">
                    <a:pos x="49" y="60"/>
                  </a:cxn>
                  <a:cxn ang="0">
                    <a:pos x="31" y="43"/>
                  </a:cxn>
                  <a:cxn ang="0">
                    <a:pos x="0" y="43"/>
                  </a:cxn>
                  <a:cxn ang="0">
                    <a:pos x="0" y="7"/>
                  </a:cxn>
                  <a:cxn ang="0">
                    <a:pos x="116" y="7"/>
                  </a:cxn>
                  <a:cxn ang="0">
                    <a:pos x="116" y="40"/>
                  </a:cxn>
                  <a:cxn ang="0">
                    <a:pos x="180" y="0"/>
                  </a:cxn>
                  <a:cxn ang="0">
                    <a:pos x="246" y="55"/>
                  </a:cxn>
                  <a:cxn ang="0">
                    <a:pos x="204" y="97"/>
                  </a:cxn>
                  <a:cxn ang="0">
                    <a:pos x="164" y="64"/>
                  </a:cxn>
                  <a:cxn ang="0">
                    <a:pos x="194" y="34"/>
                  </a:cxn>
                  <a:cxn ang="0">
                    <a:pos x="179" y="32"/>
                  </a:cxn>
                  <a:cxn ang="0">
                    <a:pos x="117" y="102"/>
                  </a:cxn>
                  <a:cxn ang="0">
                    <a:pos x="117" y="181"/>
                  </a:cxn>
                  <a:cxn ang="0">
                    <a:pos x="135" y="197"/>
                  </a:cxn>
                  <a:cxn ang="0">
                    <a:pos x="171" y="197"/>
                  </a:cxn>
                  <a:cxn ang="0">
                    <a:pos x="171" y="234"/>
                  </a:cxn>
                </a:cxnLst>
                <a:rect l="0" t="0" r="r" b="b"/>
                <a:pathLst>
                  <a:path w="246" h="234">
                    <a:moveTo>
                      <a:pt x="171" y="234"/>
                    </a:moveTo>
                    <a:cubicBezTo>
                      <a:pt x="0" y="234"/>
                      <a:pt x="0" y="234"/>
                      <a:pt x="0" y="234"/>
                    </a:cubicBezTo>
                    <a:cubicBezTo>
                      <a:pt x="0" y="197"/>
                      <a:pt x="0" y="197"/>
                      <a:pt x="0" y="197"/>
                    </a:cubicBezTo>
                    <a:cubicBezTo>
                      <a:pt x="31" y="197"/>
                      <a:pt x="31" y="197"/>
                      <a:pt x="31" y="197"/>
                    </a:cubicBezTo>
                    <a:cubicBezTo>
                      <a:pt x="45" y="197"/>
                      <a:pt x="49" y="193"/>
                      <a:pt x="49" y="181"/>
                    </a:cubicBezTo>
                    <a:cubicBezTo>
                      <a:pt x="49" y="60"/>
                      <a:pt x="49" y="60"/>
                      <a:pt x="49" y="60"/>
                    </a:cubicBezTo>
                    <a:cubicBezTo>
                      <a:pt x="49" y="48"/>
                      <a:pt x="45" y="43"/>
                      <a:pt x="31" y="43"/>
                    </a:cubicBezTo>
                    <a:cubicBezTo>
                      <a:pt x="0" y="43"/>
                      <a:pt x="0" y="43"/>
                      <a:pt x="0" y="43"/>
                    </a:cubicBezTo>
                    <a:cubicBezTo>
                      <a:pt x="0" y="7"/>
                      <a:pt x="0" y="7"/>
                      <a:pt x="0" y="7"/>
                    </a:cubicBezTo>
                    <a:cubicBezTo>
                      <a:pt x="116" y="7"/>
                      <a:pt x="116" y="7"/>
                      <a:pt x="116" y="7"/>
                    </a:cubicBezTo>
                    <a:cubicBezTo>
                      <a:pt x="116" y="40"/>
                      <a:pt x="116" y="40"/>
                      <a:pt x="116" y="40"/>
                    </a:cubicBezTo>
                    <a:cubicBezTo>
                      <a:pt x="136" y="14"/>
                      <a:pt x="152" y="0"/>
                      <a:pt x="180" y="0"/>
                    </a:cubicBezTo>
                    <a:cubicBezTo>
                      <a:pt x="213" y="0"/>
                      <a:pt x="246" y="17"/>
                      <a:pt x="246" y="55"/>
                    </a:cubicBezTo>
                    <a:cubicBezTo>
                      <a:pt x="246" y="80"/>
                      <a:pt x="229" y="97"/>
                      <a:pt x="204" y="97"/>
                    </a:cubicBezTo>
                    <a:cubicBezTo>
                      <a:pt x="180" y="97"/>
                      <a:pt x="164" y="83"/>
                      <a:pt x="164" y="64"/>
                    </a:cubicBezTo>
                    <a:cubicBezTo>
                      <a:pt x="164" y="48"/>
                      <a:pt x="176" y="37"/>
                      <a:pt x="194" y="34"/>
                    </a:cubicBezTo>
                    <a:cubicBezTo>
                      <a:pt x="189" y="32"/>
                      <a:pt x="184" y="32"/>
                      <a:pt x="179" y="32"/>
                    </a:cubicBezTo>
                    <a:cubicBezTo>
                      <a:pt x="138" y="32"/>
                      <a:pt x="117" y="68"/>
                      <a:pt x="117" y="102"/>
                    </a:cubicBezTo>
                    <a:cubicBezTo>
                      <a:pt x="117" y="181"/>
                      <a:pt x="117" y="181"/>
                      <a:pt x="117" y="181"/>
                    </a:cubicBezTo>
                    <a:cubicBezTo>
                      <a:pt x="117" y="193"/>
                      <a:pt x="121" y="197"/>
                      <a:pt x="135" y="197"/>
                    </a:cubicBezTo>
                    <a:cubicBezTo>
                      <a:pt x="171" y="197"/>
                      <a:pt x="171" y="197"/>
                      <a:pt x="171" y="197"/>
                    </a:cubicBezTo>
                    <a:lnTo>
                      <a:pt x="171"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80" name="Freeform 47"/>
              <p:cNvSpPr>
                <a:spLocks noEditPoints="1"/>
              </p:cNvSpPr>
              <p:nvPr userDrawn="1"/>
            </p:nvSpPr>
            <p:spPr bwMode="auto">
              <a:xfrm>
                <a:off x="8562975" y="-1173163"/>
                <a:ext cx="320675" cy="312737"/>
              </a:xfrm>
              <a:custGeom>
                <a:avLst/>
                <a:gdLst/>
                <a:ahLst/>
                <a:cxnLst>
                  <a:cxn ang="0">
                    <a:pos x="127" y="241"/>
                  </a:cxn>
                  <a:cxn ang="0">
                    <a:pos x="0" y="120"/>
                  </a:cxn>
                  <a:cxn ang="0">
                    <a:pos x="124" y="0"/>
                  </a:cxn>
                  <a:cxn ang="0">
                    <a:pos x="215" y="37"/>
                  </a:cxn>
                  <a:cxn ang="0">
                    <a:pos x="243" y="126"/>
                  </a:cxn>
                  <a:cxn ang="0">
                    <a:pos x="243" y="129"/>
                  </a:cxn>
                  <a:cxn ang="0">
                    <a:pos x="75" y="129"/>
                  </a:cxn>
                  <a:cxn ang="0">
                    <a:pos x="92" y="185"/>
                  </a:cxn>
                  <a:cxn ang="0">
                    <a:pos x="133" y="200"/>
                  </a:cxn>
                  <a:cxn ang="0">
                    <a:pos x="194" y="152"/>
                  </a:cxn>
                  <a:cxn ang="0">
                    <a:pos x="194" y="150"/>
                  </a:cxn>
                  <a:cxn ang="0">
                    <a:pos x="243" y="150"/>
                  </a:cxn>
                  <a:cxn ang="0">
                    <a:pos x="242" y="153"/>
                  </a:cxn>
                  <a:cxn ang="0">
                    <a:pos x="127" y="241"/>
                  </a:cxn>
                  <a:cxn ang="0">
                    <a:pos x="75" y="92"/>
                  </a:cxn>
                  <a:cxn ang="0">
                    <a:pos x="168" y="92"/>
                  </a:cxn>
                  <a:cxn ang="0">
                    <a:pos x="154" y="50"/>
                  </a:cxn>
                  <a:cxn ang="0">
                    <a:pos x="123" y="38"/>
                  </a:cxn>
                  <a:cxn ang="0">
                    <a:pos x="75" y="92"/>
                  </a:cxn>
                </a:cxnLst>
                <a:rect l="0" t="0" r="r" b="b"/>
                <a:pathLst>
                  <a:path w="247" h="241">
                    <a:moveTo>
                      <a:pt x="127" y="241"/>
                    </a:moveTo>
                    <a:cubicBezTo>
                      <a:pt x="44" y="241"/>
                      <a:pt x="0" y="199"/>
                      <a:pt x="0" y="120"/>
                    </a:cubicBezTo>
                    <a:cubicBezTo>
                      <a:pt x="0" y="50"/>
                      <a:pt x="51" y="0"/>
                      <a:pt x="124" y="0"/>
                    </a:cubicBezTo>
                    <a:cubicBezTo>
                      <a:pt x="171" y="0"/>
                      <a:pt x="199" y="20"/>
                      <a:pt x="215" y="37"/>
                    </a:cubicBezTo>
                    <a:cubicBezTo>
                      <a:pt x="236" y="61"/>
                      <a:pt x="247" y="94"/>
                      <a:pt x="243" y="126"/>
                    </a:cubicBezTo>
                    <a:cubicBezTo>
                      <a:pt x="243" y="129"/>
                      <a:pt x="243" y="129"/>
                      <a:pt x="243" y="129"/>
                    </a:cubicBezTo>
                    <a:cubicBezTo>
                      <a:pt x="75" y="129"/>
                      <a:pt x="75" y="129"/>
                      <a:pt x="75" y="129"/>
                    </a:cubicBezTo>
                    <a:cubicBezTo>
                      <a:pt x="75" y="153"/>
                      <a:pt x="81" y="173"/>
                      <a:pt x="92" y="185"/>
                    </a:cubicBezTo>
                    <a:cubicBezTo>
                      <a:pt x="102" y="195"/>
                      <a:pt x="115" y="200"/>
                      <a:pt x="133" y="200"/>
                    </a:cubicBezTo>
                    <a:cubicBezTo>
                      <a:pt x="167" y="200"/>
                      <a:pt x="187" y="185"/>
                      <a:pt x="194" y="152"/>
                    </a:cubicBezTo>
                    <a:cubicBezTo>
                      <a:pt x="194" y="150"/>
                      <a:pt x="194" y="150"/>
                      <a:pt x="194" y="150"/>
                    </a:cubicBezTo>
                    <a:cubicBezTo>
                      <a:pt x="243" y="150"/>
                      <a:pt x="243" y="150"/>
                      <a:pt x="243" y="150"/>
                    </a:cubicBezTo>
                    <a:cubicBezTo>
                      <a:pt x="242" y="153"/>
                      <a:pt x="242" y="153"/>
                      <a:pt x="242" y="153"/>
                    </a:cubicBezTo>
                    <a:cubicBezTo>
                      <a:pt x="235" y="210"/>
                      <a:pt x="195" y="241"/>
                      <a:pt x="127" y="241"/>
                    </a:cubicBezTo>
                    <a:close/>
                    <a:moveTo>
                      <a:pt x="75" y="92"/>
                    </a:moveTo>
                    <a:cubicBezTo>
                      <a:pt x="168" y="92"/>
                      <a:pt x="168" y="92"/>
                      <a:pt x="168" y="92"/>
                    </a:cubicBezTo>
                    <a:cubicBezTo>
                      <a:pt x="168" y="79"/>
                      <a:pt x="165" y="61"/>
                      <a:pt x="154" y="50"/>
                    </a:cubicBezTo>
                    <a:cubicBezTo>
                      <a:pt x="147" y="42"/>
                      <a:pt x="136" y="38"/>
                      <a:pt x="123" y="38"/>
                    </a:cubicBezTo>
                    <a:cubicBezTo>
                      <a:pt x="85" y="38"/>
                      <a:pt x="77" y="74"/>
                      <a:pt x="75"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81" name="Freeform 48"/>
              <p:cNvSpPr>
                <a:spLocks noEditPoints="1"/>
              </p:cNvSpPr>
              <p:nvPr userDrawn="1"/>
            </p:nvSpPr>
            <p:spPr bwMode="auto">
              <a:xfrm>
                <a:off x="8943975" y="-1173163"/>
                <a:ext cx="369887" cy="312737"/>
              </a:xfrm>
              <a:custGeom>
                <a:avLst/>
                <a:gdLst/>
                <a:ahLst/>
                <a:cxnLst>
                  <a:cxn ang="0">
                    <a:pos x="215" y="241"/>
                  </a:cxn>
                  <a:cxn ang="0">
                    <a:pos x="160" y="209"/>
                  </a:cxn>
                  <a:cxn ang="0">
                    <a:pos x="76" y="241"/>
                  </a:cxn>
                  <a:cxn ang="0">
                    <a:pos x="0" y="178"/>
                  </a:cxn>
                  <a:cxn ang="0">
                    <a:pos x="90" y="107"/>
                  </a:cxn>
                  <a:cxn ang="0">
                    <a:pos x="158" y="64"/>
                  </a:cxn>
                  <a:cxn ang="0">
                    <a:pos x="104" y="31"/>
                  </a:cxn>
                  <a:cxn ang="0">
                    <a:pos x="62" y="41"/>
                  </a:cxn>
                  <a:cxn ang="0">
                    <a:pos x="92" y="68"/>
                  </a:cxn>
                  <a:cxn ang="0">
                    <a:pos x="53" y="99"/>
                  </a:cxn>
                  <a:cxn ang="0">
                    <a:pos x="13" y="61"/>
                  </a:cxn>
                  <a:cxn ang="0">
                    <a:pos x="121" y="0"/>
                  </a:cxn>
                  <a:cxn ang="0">
                    <a:pos x="225" y="71"/>
                  </a:cxn>
                  <a:cxn ang="0">
                    <a:pos x="225" y="187"/>
                  </a:cxn>
                  <a:cxn ang="0">
                    <a:pos x="235" y="200"/>
                  </a:cxn>
                  <a:cxn ang="0">
                    <a:pos x="246" y="167"/>
                  </a:cxn>
                  <a:cxn ang="0">
                    <a:pos x="246" y="146"/>
                  </a:cxn>
                  <a:cxn ang="0">
                    <a:pos x="285" y="146"/>
                  </a:cxn>
                  <a:cxn ang="0">
                    <a:pos x="285" y="163"/>
                  </a:cxn>
                  <a:cxn ang="0">
                    <a:pos x="215" y="241"/>
                  </a:cxn>
                  <a:cxn ang="0">
                    <a:pos x="158" y="118"/>
                  </a:cxn>
                  <a:cxn ang="0">
                    <a:pos x="105" y="139"/>
                  </a:cxn>
                  <a:cxn ang="0">
                    <a:pos x="75" y="173"/>
                  </a:cxn>
                  <a:cxn ang="0">
                    <a:pos x="104" y="200"/>
                  </a:cxn>
                  <a:cxn ang="0">
                    <a:pos x="158" y="145"/>
                  </a:cxn>
                  <a:cxn ang="0">
                    <a:pos x="158" y="118"/>
                  </a:cxn>
                </a:cxnLst>
                <a:rect l="0" t="0" r="r" b="b"/>
                <a:pathLst>
                  <a:path w="285" h="241">
                    <a:moveTo>
                      <a:pt x="215" y="241"/>
                    </a:moveTo>
                    <a:cubicBezTo>
                      <a:pt x="186" y="241"/>
                      <a:pt x="166" y="229"/>
                      <a:pt x="160" y="209"/>
                    </a:cubicBezTo>
                    <a:cubicBezTo>
                      <a:pt x="143" y="230"/>
                      <a:pt x="113" y="241"/>
                      <a:pt x="76" y="241"/>
                    </a:cubicBezTo>
                    <a:cubicBezTo>
                      <a:pt x="28" y="241"/>
                      <a:pt x="0" y="218"/>
                      <a:pt x="0" y="178"/>
                    </a:cubicBezTo>
                    <a:cubicBezTo>
                      <a:pt x="0" y="126"/>
                      <a:pt x="48" y="116"/>
                      <a:pt x="90" y="107"/>
                    </a:cubicBezTo>
                    <a:cubicBezTo>
                      <a:pt x="126" y="99"/>
                      <a:pt x="158" y="93"/>
                      <a:pt x="158" y="64"/>
                    </a:cubicBezTo>
                    <a:cubicBezTo>
                      <a:pt x="158" y="41"/>
                      <a:pt x="141" y="31"/>
                      <a:pt x="104" y="31"/>
                    </a:cubicBezTo>
                    <a:cubicBezTo>
                      <a:pt x="93" y="31"/>
                      <a:pt x="73" y="34"/>
                      <a:pt x="62" y="41"/>
                    </a:cubicBezTo>
                    <a:cubicBezTo>
                      <a:pt x="81" y="41"/>
                      <a:pt x="92" y="51"/>
                      <a:pt x="92" y="68"/>
                    </a:cubicBezTo>
                    <a:cubicBezTo>
                      <a:pt x="92" y="82"/>
                      <a:pt x="85" y="99"/>
                      <a:pt x="53" y="99"/>
                    </a:cubicBezTo>
                    <a:cubicBezTo>
                      <a:pt x="30" y="99"/>
                      <a:pt x="13" y="83"/>
                      <a:pt x="13" y="61"/>
                    </a:cubicBezTo>
                    <a:cubicBezTo>
                      <a:pt x="13" y="5"/>
                      <a:pt x="95" y="0"/>
                      <a:pt x="121" y="0"/>
                    </a:cubicBezTo>
                    <a:cubicBezTo>
                      <a:pt x="187" y="0"/>
                      <a:pt x="225" y="26"/>
                      <a:pt x="225" y="71"/>
                    </a:cubicBezTo>
                    <a:cubicBezTo>
                      <a:pt x="225" y="187"/>
                      <a:pt x="225" y="187"/>
                      <a:pt x="225" y="187"/>
                    </a:cubicBezTo>
                    <a:cubicBezTo>
                      <a:pt x="225" y="196"/>
                      <a:pt x="228" y="200"/>
                      <a:pt x="235" y="200"/>
                    </a:cubicBezTo>
                    <a:cubicBezTo>
                      <a:pt x="238" y="200"/>
                      <a:pt x="246" y="200"/>
                      <a:pt x="246" y="167"/>
                    </a:cubicBezTo>
                    <a:cubicBezTo>
                      <a:pt x="246" y="146"/>
                      <a:pt x="246" y="146"/>
                      <a:pt x="246" y="146"/>
                    </a:cubicBezTo>
                    <a:cubicBezTo>
                      <a:pt x="285" y="146"/>
                      <a:pt x="285" y="146"/>
                      <a:pt x="285" y="146"/>
                    </a:cubicBezTo>
                    <a:cubicBezTo>
                      <a:pt x="285" y="163"/>
                      <a:pt x="285" y="163"/>
                      <a:pt x="285" y="163"/>
                    </a:cubicBezTo>
                    <a:cubicBezTo>
                      <a:pt x="285" y="215"/>
                      <a:pt x="262" y="241"/>
                      <a:pt x="215" y="241"/>
                    </a:cubicBezTo>
                    <a:close/>
                    <a:moveTo>
                      <a:pt x="158" y="118"/>
                    </a:moveTo>
                    <a:cubicBezTo>
                      <a:pt x="105" y="139"/>
                      <a:pt x="105" y="139"/>
                      <a:pt x="105" y="139"/>
                    </a:cubicBezTo>
                    <a:cubicBezTo>
                      <a:pt x="89" y="146"/>
                      <a:pt x="75" y="153"/>
                      <a:pt x="75" y="173"/>
                    </a:cubicBezTo>
                    <a:cubicBezTo>
                      <a:pt x="75" y="191"/>
                      <a:pt x="85" y="200"/>
                      <a:pt x="104" y="200"/>
                    </a:cubicBezTo>
                    <a:cubicBezTo>
                      <a:pt x="141" y="200"/>
                      <a:pt x="158" y="172"/>
                      <a:pt x="158" y="145"/>
                    </a:cubicBezTo>
                    <a:lnTo>
                      <a:pt x="158"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82" name="Freeform 49"/>
              <p:cNvSpPr>
                <a:spLocks/>
              </p:cNvSpPr>
              <p:nvPr userDrawn="1"/>
            </p:nvSpPr>
            <p:spPr bwMode="auto">
              <a:xfrm>
                <a:off x="9364663" y="-1173163"/>
                <a:ext cx="625475" cy="303212"/>
              </a:xfrm>
              <a:custGeom>
                <a:avLst/>
                <a:gdLst/>
                <a:ahLst/>
                <a:cxnLst>
                  <a:cxn ang="0">
                    <a:pos x="482" y="234"/>
                  </a:cxn>
                  <a:cxn ang="0">
                    <a:pos x="330" y="234"/>
                  </a:cxn>
                  <a:cxn ang="0">
                    <a:pos x="330" y="197"/>
                  </a:cxn>
                  <a:cxn ang="0">
                    <a:pos x="347" y="197"/>
                  </a:cxn>
                  <a:cxn ang="0">
                    <a:pos x="366" y="181"/>
                  </a:cxn>
                  <a:cxn ang="0">
                    <a:pos x="366" y="69"/>
                  </a:cxn>
                  <a:cxn ang="0">
                    <a:pos x="331" y="42"/>
                  </a:cxn>
                  <a:cxn ang="0">
                    <a:pos x="275" y="96"/>
                  </a:cxn>
                  <a:cxn ang="0">
                    <a:pos x="275" y="181"/>
                  </a:cxn>
                  <a:cxn ang="0">
                    <a:pos x="294" y="197"/>
                  </a:cxn>
                  <a:cxn ang="0">
                    <a:pos x="310" y="197"/>
                  </a:cxn>
                  <a:cxn ang="0">
                    <a:pos x="310" y="234"/>
                  </a:cxn>
                  <a:cxn ang="0">
                    <a:pos x="171" y="234"/>
                  </a:cxn>
                  <a:cxn ang="0">
                    <a:pos x="171" y="197"/>
                  </a:cxn>
                  <a:cxn ang="0">
                    <a:pos x="190" y="197"/>
                  </a:cxn>
                  <a:cxn ang="0">
                    <a:pos x="208" y="181"/>
                  </a:cxn>
                  <a:cxn ang="0">
                    <a:pos x="208" y="82"/>
                  </a:cxn>
                  <a:cxn ang="0">
                    <a:pos x="174" y="42"/>
                  </a:cxn>
                  <a:cxn ang="0">
                    <a:pos x="118" y="96"/>
                  </a:cxn>
                  <a:cxn ang="0">
                    <a:pos x="118" y="181"/>
                  </a:cxn>
                  <a:cxn ang="0">
                    <a:pos x="136" y="197"/>
                  </a:cxn>
                  <a:cxn ang="0">
                    <a:pos x="154" y="197"/>
                  </a:cxn>
                  <a:cxn ang="0">
                    <a:pos x="154" y="234"/>
                  </a:cxn>
                  <a:cxn ang="0">
                    <a:pos x="0" y="234"/>
                  </a:cxn>
                  <a:cxn ang="0">
                    <a:pos x="0" y="197"/>
                  </a:cxn>
                  <a:cxn ang="0">
                    <a:pos x="32" y="197"/>
                  </a:cxn>
                  <a:cxn ang="0">
                    <a:pos x="51" y="181"/>
                  </a:cxn>
                  <a:cxn ang="0">
                    <a:pos x="51" y="60"/>
                  </a:cxn>
                  <a:cxn ang="0">
                    <a:pos x="32" y="43"/>
                  </a:cxn>
                  <a:cxn ang="0">
                    <a:pos x="0" y="43"/>
                  </a:cxn>
                  <a:cxn ang="0">
                    <a:pos x="0" y="7"/>
                  </a:cxn>
                  <a:cxn ang="0">
                    <a:pos x="118" y="7"/>
                  </a:cxn>
                  <a:cxn ang="0">
                    <a:pos x="118" y="43"/>
                  </a:cxn>
                  <a:cxn ang="0">
                    <a:pos x="200" y="0"/>
                  </a:cxn>
                  <a:cxn ang="0">
                    <a:pos x="271" y="43"/>
                  </a:cxn>
                  <a:cxn ang="0">
                    <a:pos x="357" y="0"/>
                  </a:cxn>
                  <a:cxn ang="0">
                    <a:pos x="433" y="69"/>
                  </a:cxn>
                  <a:cxn ang="0">
                    <a:pos x="433" y="181"/>
                  </a:cxn>
                  <a:cxn ang="0">
                    <a:pos x="451" y="197"/>
                  </a:cxn>
                  <a:cxn ang="0">
                    <a:pos x="482" y="197"/>
                  </a:cxn>
                  <a:cxn ang="0">
                    <a:pos x="482" y="234"/>
                  </a:cxn>
                </a:cxnLst>
                <a:rect l="0" t="0" r="r" b="b"/>
                <a:pathLst>
                  <a:path w="482" h="234">
                    <a:moveTo>
                      <a:pt x="482" y="234"/>
                    </a:moveTo>
                    <a:cubicBezTo>
                      <a:pt x="330" y="234"/>
                      <a:pt x="330" y="234"/>
                      <a:pt x="330" y="234"/>
                    </a:cubicBezTo>
                    <a:cubicBezTo>
                      <a:pt x="330" y="197"/>
                      <a:pt x="330" y="197"/>
                      <a:pt x="330" y="197"/>
                    </a:cubicBezTo>
                    <a:cubicBezTo>
                      <a:pt x="347" y="197"/>
                      <a:pt x="347" y="197"/>
                      <a:pt x="347" y="197"/>
                    </a:cubicBezTo>
                    <a:cubicBezTo>
                      <a:pt x="361" y="197"/>
                      <a:pt x="366" y="193"/>
                      <a:pt x="366" y="181"/>
                    </a:cubicBezTo>
                    <a:cubicBezTo>
                      <a:pt x="366" y="69"/>
                      <a:pt x="366" y="69"/>
                      <a:pt x="366" y="69"/>
                    </a:cubicBezTo>
                    <a:cubicBezTo>
                      <a:pt x="366" y="50"/>
                      <a:pt x="348" y="42"/>
                      <a:pt x="331" y="42"/>
                    </a:cubicBezTo>
                    <a:cubicBezTo>
                      <a:pt x="301" y="42"/>
                      <a:pt x="275" y="67"/>
                      <a:pt x="275" y="96"/>
                    </a:cubicBezTo>
                    <a:cubicBezTo>
                      <a:pt x="275" y="181"/>
                      <a:pt x="275" y="181"/>
                      <a:pt x="275" y="181"/>
                    </a:cubicBezTo>
                    <a:cubicBezTo>
                      <a:pt x="275" y="193"/>
                      <a:pt x="280" y="197"/>
                      <a:pt x="294" y="197"/>
                    </a:cubicBezTo>
                    <a:cubicBezTo>
                      <a:pt x="310" y="197"/>
                      <a:pt x="310" y="197"/>
                      <a:pt x="310" y="197"/>
                    </a:cubicBezTo>
                    <a:cubicBezTo>
                      <a:pt x="310" y="234"/>
                      <a:pt x="310" y="234"/>
                      <a:pt x="310" y="234"/>
                    </a:cubicBezTo>
                    <a:cubicBezTo>
                      <a:pt x="171" y="234"/>
                      <a:pt x="171" y="234"/>
                      <a:pt x="171" y="234"/>
                    </a:cubicBezTo>
                    <a:cubicBezTo>
                      <a:pt x="171" y="197"/>
                      <a:pt x="171" y="197"/>
                      <a:pt x="171" y="197"/>
                    </a:cubicBezTo>
                    <a:cubicBezTo>
                      <a:pt x="190" y="197"/>
                      <a:pt x="190" y="197"/>
                      <a:pt x="190" y="197"/>
                    </a:cubicBezTo>
                    <a:cubicBezTo>
                      <a:pt x="203" y="197"/>
                      <a:pt x="208" y="193"/>
                      <a:pt x="208" y="181"/>
                    </a:cubicBezTo>
                    <a:cubicBezTo>
                      <a:pt x="208" y="82"/>
                      <a:pt x="208" y="82"/>
                      <a:pt x="208" y="82"/>
                    </a:cubicBezTo>
                    <a:cubicBezTo>
                      <a:pt x="208" y="57"/>
                      <a:pt x="203" y="42"/>
                      <a:pt x="174" y="42"/>
                    </a:cubicBezTo>
                    <a:cubicBezTo>
                      <a:pt x="142" y="42"/>
                      <a:pt x="118" y="70"/>
                      <a:pt x="118" y="96"/>
                    </a:cubicBezTo>
                    <a:cubicBezTo>
                      <a:pt x="118" y="181"/>
                      <a:pt x="118" y="181"/>
                      <a:pt x="118" y="181"/>
                    </a:cubicBezTo>
                    <a:cubicBezTo>
                      <a:pt x="118" y="193"/>
                      <a:pt x="123" y="197"/>
                      <a:pt x="136" y="197"/>
                    </a:cubicBezTo>
                    <a:cubicBezTo>
                      <a:pt x="154" y="197"/>
                      <a:pt x="154" y="197"/>
                      <a:pt x="154" y="197"/>
                    </a:cubicBezTo>
                    <a:cubicBezTo>
                      <a:pt x="154" y="234"/>
                      <a:pt x="154" y="234"/>
                      <a:pt x="154" y="234"/>
                    </a:cubicBezTo>
                    <a:cubicBezTo>
                      <a:pt x="0" y="234"/>
                      <a:pt x="0" y="234"/>
                      <a:pt x="0" y="234"/>
                    </a:cubicBezTo>
                    <a:cubicBezTo>
                      <a:pt x="0" y="197"/>
                      <a:pt x="0" y="197"/>
                      <a:pt x="0" y="197"/>
                    </a:cubicBezTo>
                    <a:cubicBezTo>
                      <a:pt x="32" y="197"/>
                      <a:pt x="32" y="197"/>
                      <a:pt x="32" y="197"/>
                    </a:cubicBezTo>
                    <a:cubicBezTo>
                      <a:pt x="46" y="197"/>
                      <a:pt x="51" y="193"/>
                      <a:pt x="51" y="181"/>
                    </a:cubicBezTo>
                    <a:cubicBezTo>
                      <a:pt x="51" y="60"/>
                      <a:pt x="51" y="60"/>
                      <a:pt x="51" y="60"/>
                    </a:cubicBezTo>
                    <a:cubicBezTo>
                      <a:pt x="51" y="48"/>
                      <a:pt x="46" y="43"/>
                      <a:pt x="32" y="43"/>
                    </a:cubicBezTo>
                    <a:cubicBezTo>
                      <a:pt x="0" y="43"/>
                      <a:pt x="0" y="43"/>
                      <a:pt x="0" y="43"/>
                    </a:cubicBezTo>
                    <a:cubicBezTo>
                      <a:pt x="0" y="7"/>
                      <a:pt x="0" y="7"/>
                      <a:pt x="0" y="7"/>
                    </a:cubicBezTo>
                    <a:cubicBezTo>
                      <a:pt x="118" y="7"/>
                      <a:pt x="118" y="7"/>
                      <a:pt x="118" y="7"/>
                    </a:cubicBezTo>
                    <a:cubicBezTo>
                      <a:pt x="118" y="43"/>
                      <a:pt x="118" y="43"/>
                      <a:pt x="118" y="43"/>
                    </a:cubicBezTo>
                    <a:cubicBezTo>
                      <a:pt x="137" y="17"/>
                      <a:pt x="159" y="0"/>
                      <a:pt x="200" y="0"/>
                    </a:cubicBezTo>
                    <a:cubicBezTo>
                      <a:pt x="236" y="0"/>
                      <a:pt x="260" y="15"/>
                      <a:pt x="271" y="43"/>
                    </a:cubicBezTo>
                    <a:cubicBezTo>
                      <a:pt x="290" y="20"/>
                      <a:pt x="315" y="0"/>
                      <a:pt x="357" y="0"/>
                    </a:cubicBezTo>
                    <a:cubicBezTo>
                      <a:pt x="402" y="0"/>
                      <a:pt x="433" y="29"/>
                      <a:pt x="433" y="69"/>
                    </a:cubicBezTo>
                    <a:cubicBezTo>
                      <a:pt x="433" y="181"/>
                      <a:pt x="433" y="181"/>
                      <a:pt x="433" y="181"/>
                    </a:cubicBezTo>
                    <a:cubicBezTo>
                      <a:pt x="433" y="193"/>
                      <a:pt x="438" y="197"/>
                      <a:pt x="451" y="197"/>
                    </a:cubicBezTo>
                    <a:cubicBezTo>
                      <a:pt x="482" y="197"/>
                      <a:pt x="482" y="197"/>
                      <a:pt x="482" y="197"/>
                    </a:cubicBezTo>
                    <a:lnTo>
                      <a:pt x="482"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83" name="Freeform 50"/>
              <p:cNvSpPr>
                <a:spLocks/>
              </p:cNvSpPr>
              <p:nvPr userDrawn="1"/>
            </p:nvSpPr>
            <p:spPr bwMode="auto">
              <a:xfrm>
                <a:off x="10044113" y="-1173163"/>
                <a:ext cx="303212" cy="312737"/>
              </a:xfrm>
              <a:custGeom>
                <a:avLst/>
                <a:gdLst/>
                <a:ahLst/>
                <a:cxnLst>
                  <a:cxn ang="0">
                    <a:pos x="135" y="241"/>
                  </a:cxn>
                  <a:cxn ang="0">
                    <a:pos x="48" y="218"/>
                  </a:cxn>
                  <a:cxn ang="0">
                    <a:pos x="39" y="234"/>
                  </a:cxn>
                  <a:cxn ang="0">
                    <a:pos x="0" y="234"/>
                  </a:cxn>
                  <a:cxn ang="0">
                    <a:pos x="0" y="142"/>
                  </a:cxn>
                  <a:cxn ang="0">
                    <a:pos x="43" y="142"/>
                  </a:cxn>
                  <a:cxn ang="0">
                    <a:pos x="43" y="144"/>
                  </a:cxn>
                  <a:cxn ang="0">
                    <a:pos x="130" y="204"/>
                  </a:cxn>
                  <a:cxn ang="0">
                    <a:pos x="168" y="178"/>
                  </a:cxn>
                  <a:cxn ang="0">
                    <a:pos x="106" y="147"/>
                  </a:cxn>
                  <a:cxn ang="0">
                    <a:pos x="3" y="74"/>
                  </a:cxn>
                  <a:cxn ang="0">
                    <a:pos x="101" y="0"/>
                  </a:cxn>
                  <a:cxn ang="0">
                    <a:pos x="178" y="22"/>
                  </a:cxn>
                  <a:cxn ang="0">
                    <a:pos x="188" y="7"/>
                  </a:cxn>
                  <a:cxn ang="0">
                    <a:pos x="220" y="7"/>
                  </a:cxn>
                  <a:cxn ang="0">
                    <a:pos x="220" y="91"/>
                  </a:cxn>
                  <a:cxn ang="0">
                    <a:pos x="182" y="91"/>
                  </a:cxn>
                  <a:cxn ang="0">
                    <a:pos x="181" y="90"/>
                  </a:cxn>
                  <a:cxn ang="0">
                    <a:pos x="106" y="39"/>
                  </a:cxn>
                  <a:cxn ang="0">
                    <a:pos x="69" y="62"/>
                  </a:cxn>
                  <a:cxn ang="0">
                    <a:pos x="124" y="88"/>
                  </a:cxn>
                  <a:cxn ang="0">
                    <a:pos x="234" y="168"/>
                  </a:cxn>
                  <a:cxn ang="0">
                    <a:pos x="135" y="241"/>
                  </a:cxn>
                </a:cxnLst>
                <a:rect l="0" t="0" r="r" b="b"/>
                <a:pathLst>
                  <a:path w="234" h="241">
                    <a:moveTo>
                      <a:pt x="135" y="241"/>
                    </a:moveTo>
                    <a:cubicBezTo>
                      <a:pt x="111" y="241"/>
                      <a:pt x="76" y="238"/>
                      <a:pt x="48" y="218"/>
                    </a:cubicBezTo>
                    <a:cubicBezTo>
                      <a:pt x="39" y="234"/>
                      <a:pt x="39" y="234"/>
                      <a:pt x="39" y="234"/>
                    </a:cubicBezTo>
                    <a:cubicBezTo>
                      <a:pt x="0" y="234"/>
                      <a:pt x="0" y="234"/>
                      <a:pt x="0" y="234"/>
                    </a:cubicBezTo>
                    <a:cubicBezTo>
                      <a:pt x="0" y="142"/>
                      <a:pt x="0" y="142"/>
                      <a:pt x="0" y="142"/>
                    </a:cubicBezTo>
                    <a:cubicBezTo>
                      <a:pt x="43" y="142"/>
                      <a:pt x="43" y="142"/>
                      <a:pt x="43" y="142"/>
                    </a:cubicBezTo>
                    <a:cubicBezTo>
                      <a:pt x="43" y="144"/>
                      <a:pt x="43" y="144"/>
                      <a:pt x="43" y="144"/>
                    </a:cubicBezTo>
                    <a:cubicBezTo>
                      <a:pt x="53" y="183"/>
                      <a:pt x="83" y="204"/>
                      <a:pt x="130" y="204"/>
                    </a:cubicBezTo>
                    <a:cubicBezTo>
                      <a:pt x="145" y="204"/>
                      <a:pt x="168" y="197"/>
                      <a:pt x="168" y="178"/>
                    </a:cubicBezTo>
                    <a:cubicBezTo>
                      <a:pt x="168" y="160"/>
                      <a:pt x="139" y="154"/>
                      <a:pt x="106" y="147"/>
                    </a:cubicBezTo>
                    <a:cubicBezTo>
                      <a:pt x="60" y="137"/>
                      <a:pt x="3" y="124"/>
                      <a:pt x="3" y="74"/>
                    </a:cubicBezTo>
                    <a:cubicBezTo>
                      <a:pt x="3" y="26"/>
                      <a:pt x="53" y="0"/>
                      <a:pt x="101" y="0"/>
                    </a:cubicBezTo>
                    <a:cubicBezTo>
                      <a:pt x="127" y="0"/>
                      <a:pt x="153" y="8"/>
                      <a:pt x="178" y="22"/>
                    </a:cubicBezTo>
                    <a:cubicBezTo>
                      <a:pt x="188" y="7"/>
                      <a:pt x="188" y="7"/>
                      <a:pt x="188" y="7"/>
                    </a:cubicBezTo>
                    <a:cubicBezTo>
                      <a:pt x="220" y="7"/>
                      <a:pt x="220" y="7"/>
                      <a:pt x="220" y="7"/>
                    </a:cubicBezTo>
                    <a:cubicBezTo>
                      <a:pt x="220" y="91"/>
                      <a:pt x="220" y="91"/>
                      <a:pt x="220" y="91"/>
                    </a:cubicBezTo>
                    <a:cubicBezTo>
                      <a:pt x="182" y="91"/>
                      <a:pt x="182" y="91"/>
                      <a:pt x="182" y="91"/>
                    </a:cubicBezTo>
                    <a:cubicBezTo>
                      <a:pt x="181" y="90"/>
                      <a:pt x="181" y="90"/>
                      <a:pt x="181" y="90"/>
                    </a:cubicBezTo>
                    <a:cubicBezTo>
                      <a:pt x="169" y="55"/>
                      <a:pt x="145" y="39"/>
                      <a:pt x="106" y="39"/>
                    </a:cubicBezTo>
                    <a:cubicBezTo>
                      <a:pt x="92" y="39"/>
                      <a:pt x="69" y="44"/>
                      <a:pt x="69" y="62"/>
                    </a:cubicBezTo>
                    <a:cubicBezTo>
                      <a:pt x="69" y="75"/>
                      <a:pt x="94" y="81"/>
                      <a:pt x="124" y="88"/>
                    </a:cubicBezTo>
                    <a:cubicBezTo>
                      <a:pt x="173" y="99"/>
                      <a:pt x="234" y="114"/>
                      <a:pt x="234" y="168"/>
                    </a:cubicBezTo>
                    <a:cubicBezTo>
                      <a:pt x="234" y="222"/>
                      <a:pt x="183" y="241"/>
                      <a:pt x="135" y="24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sp>
        <p:nvSpPr>
          <p:cNvPr id="62" name="フッター プレースホルダ 4"/>
          <p:cNvSpPr>
            <a:spLocks noGrp="1"/>
          </p:cNvSpPr>
          <p:nvPr>
            <p:ph type="ftr" sz="quarter" idx="11"/>
          </p:nvPr>
        </p:nvSpPr>
        <p:spPr>
          <a:xfrm>
            <a:off x="486123" y="6976928"/>
            <a:ext cx="2520280" cy="222821"/>
          </a:xfrm>
          <a:prstGeom prst="rect">
            <a:avLst/>
          </a:prstGeom>
        </p:spPr>
        <p:txBody>
          <a:bodyPr wrap="none" lIns="0" rIns="0">
            <a:noAutofit/>
          </a:bodyPr>
          <a:lstStyle>
            <a:lvl1pPr>
              <a:defRPr sz="800"/>
            </a:lvl1pPr>
          </a:lstStyle>
          <a:p>
            <a:r>
              <a:rPr lang="en-US" altLang="ja-JP">
                <a:latin typeface="Arial" pitchFamily="34" charset="0"/>
                <a:cs typeface="Arial" pitchFamily="34" charset="0"/>
              </a:rPr>
              <a:t>Copyright © 2013 IHI Corporation All Rights Reserved.</a:t>
            </a:r>
            <a:endParaRPr lang="ja-JP" altLang="en-US" dirty="0">
              <a:latin typeface="Arial" pitchFamily="34" charset="0"/>
              <a:cs typeface="Arial" pitchFamily="34" charset="0"/>
            </a:endParaRPr>
          </a:p>
        </p:txBody>
      </p:sp>
      <p:sp>
        <p:nvSpPr>
          <p:cNvPr id="29" name="スライド番号プレースホルダ 5"/>
          <p:cNvSpPr>
            <a:spLocks noGrp="1"/>
          </p:cNvSpPr>
          <p:nvPr>
            <p:ph type="sldNum" sz="quarter" idx="4"/>
          </p:nvPr>
        </p:nvSpPr>
        <p:spPr>
          <a:xfrm>
            <a:off x="9199091" y="6964938"/>
            <a:ext cx="504056" cy="268987"/>
          </a:xfrm>
          <a:prstGeom prst="rect">
            <a:avLst/>
          </a:prstGeom>
        </p:spPr>
        <p:txBody>
          <a:bodyPr vert="horz" wrap="square" lIns="98746" tIns="49373" rIns="98746" bIns="49373" rtlCol="0" anchor="ctr">
            <a:spAutoFit/>
          </a:bodyPr>
          <a:lstStyle>
            <a:lvl1pPr algn="r">
              <a:defRPr sz="1100">
                <a:solidFill>
                  <a:srgbClr val="6A6A6A"/>
                </a:solidFill>
                <a:latin typeface="Arial" pitchFamily="34" charset="0"/>
                <a:ea typeface="ＭＳ Ｐゴシック" pitchFamily="50" charset="-128"/>
                <a:cs typeface="Arial" pitchFamily="34" charset="0"/>
              </a:defRPr>
            </a:lvl1pPr>
          </a:lstStyle>
          <a:p>
            <a:fld id="{E4DD4CA9-FFF4-4929-B1F3-DD754470E6A2}" type="slidenum">
              <a:rPr lang="ja-JP" altLang="en-US" smtClean="0"/>
              <a:pPr/>
              <a:t>‹#›</a:t>
            </a:fld>
            <a:endParaRPr lang="ja-JP" altLang="en-US" dirty="0"/>
          </a:p>
        </p:txBody>
      </p:sp>
      <p:sp>
        <p:nvSpPr>
          <p:cNvPr id="31" name="タイトル 1"/>
          <p:cNvSpPr>
            <a:spLocks noGrp="1"/>
          </p:cNvSpPr>
          <p:nvPr>
            <p:ph type="ctrTitle"/>
          </p:nvPr>
        </p:nvSpPr>
        <p:spPr>
          <a:xfrm>
            <a:off x="486123" y="2860425"/>
            <a:ext cx="7056784" cy="541687"/>
          </a:xfrm>
          <a:noFill/>
          <a:ln w="9525">
            <a:noFill/>
            <a:miter lim="800000"/>
            <a:headEnd/>
            <a:tailEnd/>
          </a:ln>
          <a:effectLst/>
        </p:spPr>
        <p:txBody>
          <a:bodyPr vert="horz" wrap="square" lIns="0" tIns="0" rIns="0" bIns="0" numCol="1" anchor="b" anchorCtr="0" compatLnSpc="1">
            <a:prstTxWarp prst="textNoShape">
              <a:avLst/>
            </a:prstTxWarp>
            <a:spAutoFit/>
          </a:bodyPr>
          <a:lstStyle>
            <a:lvl1pPr algn="l" rtl="0" fontAlgn="ctr" hangingPunct="0">
              <a:lnSpc>
                <a:spcPct val="110000"/>
              </a:lnSpc>
              <a:spcBef>
                <a:spcPct val="0"/>
              </a:spcBef>
              <a:spcAft>
                <a:spcPct val="0"/>
              </a:spcAft>
              <a:defRPr kumimoji="1" lang="ja-JP" altLang="en-US" sz="3200" b="1">
                <a:solidFill>
                  <a:schemeClr val="tx1"/>
                </a:solidFill>
                <a:latin typeface="Arial" pitchFamily="34" charset="0"/>
                <a:ea typeface="ＭＳ Ｐゴシック" pitchFamily="50" charset="-128"/>
                <a:cs typeface="Arial" pitchFamily="34" charset="0"/>
              </a:defRPr>
            </a:lvl1pPr>
          </a:lstStyle>
          <a:p>
            <a:r>
              <a:rPr kumimoji="1" lang="ja-JP" altLang="en-US" dirty="0"/>
              <a:t>マスター タイトルの書式設定</a:t>
            </a:r>
          </a:p>
        </p:txBody>
      </p:sp>
      <p:sp>
        <p:nvSpPr>
          <p:cNvPr id="32" name="サブタイトル 2"/>
          <p:cNvSpPr>
            <a:spLocks noGrp="1"/>
          </p:cNvSpPr>
          <p:nvPr>
            <p:ph type="subTitle" idx="1"/>
          </p:nvPr>
        </p:nvSpPr>
        <p:spPr>
          <a:xfrm>
            <a:off x="486123" y="3618136"/>
            <a:ext cx="5688632" cy="332399"/>
          </a:xfr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rtl="0" fontAlgn="base">
              <a:spcBef>
                <a:spcPct val="0"/>
              </a:spcBef>
              <a:spcAft>
                <a:spcPct val="80000"/>
              </a:spcAft>
              <a:buNone/>
              <a:defRPr kumimoji="1" lang="ja-JP" altLang="en-US" sz="1800" b="0">
                <a:solidFill>
                  <a:schemeClr val="tx1"/>
                </a:solidFill>
                <a:latin typeface="Arial" pitchFamily="34" charset="0"/>
                <a:ea typeface="ＭＳ Ｐゴシック" pitchFamily="50" charset="-128"/>
                <a:cs typeface="Arial" pitchFamily="34" charset="0"/>
              </a:defRPr>
            </a:lvl1pPr>
            <a:lvl2pPr marL="493730" indent="0" algn="ctr">
              <a:buNone/>
              <a:defRPr>
                <a:solidFill>
                  <a:schemeClr val="tx1">
                    <a:tint val="75000"/>
                  </a:schemeClr>
                </a:solidFill>
              </a:defRPr>
            </a:lvl2pPr>
            <a:lvl3pPr marL="987461" indent="0" algn="ctr">
              <a:buNone/>
              <a:defRPr>
                <a:solidFill>
                  <a:schemeClr val="tx1">
                    <a:tint val="75000"/>
                  </a:schemeClr>
                </a:solidFill>
              </a:defRPr>
            </a:lvl3pPr>
            <a:lvl4pPr marL="1481191" indent="0" algn="ctr">
              <a:buNone/>
              <a:defRPr>
                <a:solidFill>
                  <a:schemeClr val="tx1">
                    <a:tint val="75000"/>
                  </a:schemeClr>
                </a:solidFill>
              </a:defRPr>
            </a:lvl4pPr>
            <a:lvl5pPr marL="1974921" indent="0" algn="ctr">
              <a:buNone/>
              <a:defRPr>
                <a:solidFill>
                  <a:schemeClr val="tx1">
                    <a:tint val="75000"/>
                  </a:schemeClr>
                </a:solidFill>
              </a:defRPr>
            </a:lvl5pPr>
            <a:lvl6pPr marL="2468651" indent="0" algn="ctr">
              <a:buNone/>
              <a:defRPr>
                <a:solidFill>
                  <a:schemeClr val="tx1">
                    <a:tint val="75000"/>
                  </a:schemeClr>
                </a:solidFill>
              </a:defRPr>
            </a:lvl6pPr>
            <a:lvl7pPr marL="2962382" indent="0" algn="ctr">
              <a:buNone/>
              <a:defRPr>
                <a:solidFill>
                  <a:schemeClr val="tx1">
                    <a:tint val="75000"/>
                  </a:schemeClr>
                </a:solidFill>
              </a:defRPr>
            </a:lvl7pPr>
            <a:lvl8pPr marL="3456112" indent="0" algn="ctr">
              <a:buNone/>
              <a:defRPr>
                <a:solidFill>
                  <a:schemeClr val="tx1">
                    <a:tint val="75000"/>
                  </a:schemeClr>
                </a:solidFill>
              </a:defRPr>
            </a:lvl8pPr>
            <a:lvl9pPr marL="3949842" indent="0" algn="ctr">
              <a:buNone/>
              <a:defRPr>
                <a:solidFill>
                  <a:schemeClr val="tx1">
                    <a:tint val="75000"/>
                  </a:schemeClr>
                </a:solidFill>
              </a:defRPr>
            </a:lvl9pPr>
          </a:lstStyle>
          <a:p>
            <a:r>
              <a:rPr kumimoji="1" lang="ja-JP" altLang="en-US" dirty="0"/>
              <a:t>マスター サブタイトルの書式設定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
    <p:spTree>
      <p:nvGrpSpPr>
        <p:cNvPr id="1" name=""/>
        <p:cNvGrpSpPr/>
        <p:nvPr/>
      </p:nvGrpSpPr>
      <p:grpSpPr>
        <a:xfrm>
          <a:off x="0" y="0"/>
          <a:ext cx="0" cy="0"/>
          <a:chOff x="0" y="0"/>
          <a:chExt cx="0" cy="0"/>
        </a:xfrm>
      </p:grpSpPr>
      <p:grpSp>
        <p:nvGrpSpPr>
          <p:cNvPr id="15" name="グループ化 14"/>
          <p:cNvGrpSpPr/>
          <p:nvPr userDrawn="1"/>
        </p:nvGrpSpPr>
        <p:grpSpPr>
          <a:xfrm>
            <a:off x="918170" y="1529904"/>
            <a:ext cx="8064897" cy="4896544"/>
            <a:chOff x="918170" y="1529904"/>
            <a:chExt cx="8064897" cy="4896544"/>
          </a:xfrm>
        </p:grpSpPr>
        <p:sp>
          <p:nvSpPr>
            <p:cNvPr id="17" name="正方形/長方形 16"/>
            <p:cNvSpPr/>
            <p:nvPr/>
          </p:nvSpPr>
          <p:spPr>
            <a:xfrm rot="5400000">
              <a:off x="2502347" y="161752"/>
              <a:ext cx="4896544" cy="7632848"/>
            </a:xfrm>
            <a:prstGeom prst="rect">
              <a:avLst/>
            </a:prstGeom>
            <a:gradFill flip="none" rotWithShape="1">
              <a:gsLst>
                <a:gs pos="0">
                  <a:schemeClr val="bg1"/>
                </a:gs>
                <a:gs pos="20000">
                  <a:srgbClr val="D2F0FA"/>
                </a:gs>
                <a:gs pos="100000">
                  <a:schemeClr val="bg1"/>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grpSp>
          <p:nvGrpSpPr>
            <p:cNvPr id="18" name="グループ化 15"/>
            <p:cNvGrpSpPr/>
            <p:nvPr/>
          </p:nvGrpSpPr>
          <p:grpSpPr>
            <a:xfrm>
              <a:off x="918170" y="1529904"/>
              <a:ext cx="8064897" cy="4896544"/>
              <a:chOff x="918170" y="1529904"/>
              <a:chExt cx="8064897" cy="4896544"/>
            </a:xfrm>
          </p:grpSpPr>
          <p:sp>
            <p:nvSpPr>
              <p:cNvPr id="19" name="正方形/長方形 18"/>
              <p:cNvSpPr/>
              <p:nvPr/>
            </p:nvSpPr>
            <p:spPr>
              <a:xfrm rot="5400000">
                <a:off x="7057975" y="3925294"/>
                <a:ext cx="3744416" cy="105767"/>
              </a:xfrm>
              <a:prstGeom prst="rect">
                <a:avLst/>
              </a:prstGeom>
              <a:gradFill flip="none" rotWithShape="1">
                <a:gsLst>
                  <a:gs pos="0">
                    <a:schemeClr val="bg1"/>
                  </a:gs>
                  <a:gs pos="30000">
                    <a:srgbClr val="0F99BC"/>
                  </a:gs>
                  <a:gs pos="70000">
                    <a:srgbClr val="0F99BC"/>
                  </a:gs>
                  <a:gs pos="100000">
                    <a:schemeClr val="bg1"/>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20" name="正方形/長方形 19"/>
              <p:cNvSpPr/>
              <p:nvPr/>
            </p:nvSpPr>
            <p:spPr>
              <a:xfrm rot="5400000">
                <a:off x="-901154" y="3925292"/>
                <a:ext cx="3744416" cy="105767"/>
              </a:xfrm>
              <a:prstGeom prst="rect">
                <a:avLst/>
              </a:prstGeom>
              <a:gradFill flip="none" rotWithShape="1">
                <a:gsLst>
                  <a:gs pos="0">
                    <a:schemeClr val="bg1"/>
                  </a:gs>
                  <a:gs pos="30000">
                    <a:srgbClr val="0F99BC"/>
                  </a:gs>
                  <a:gs pos="70000">
                    <a:srgbClr val="0F99BC"/>
                  </a:gs>
                  <a:gs pos="100000">
                    <a:schemeClr val="bg1"/>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grpSp>
            <p:nvGrpSpPr>
              <p:cNvPr id="21" name="グループ化 14"/>
              <p:cNvGrpSpPr/>
              <p:nvPr/>
            </p:nvGrpSpPr>
            <p:grpSpPr>
              <a:xfrm>
                <a:off x="918172" y="1529904"/>
                <a:ext cx="8064895" cy="4896544"/>
                <a:chOff x="918172" y="1313880"/>
                <a:chExt cx="8064895" cy="5328592"/>
              </a:xfrm>
            </p:grpSpPr>
            <p:sp>
              <p:nvSpPr>
                <p:cNvPr id="22" name="正方形/長方形 21"/>
                <p:cNvSpPr/>
                <p:nvPr/>
              </p:nvSpPr>
              <p:spPr>
                <a:xfrm rot="5400000">
                  <a:off x="-1728124" y="3960176"/>
                  <a:ext cx="5328592" cy="36000"/>
                </a:xfrm>
                <a:prstGeom prst="rect">
                  <a:avLst/>
                </a:prstGeom>
                <a:gradFill flip="none" rotWithShape="1">
                  <a:gsLst>
                    <a:gs pos="0">
                      <a:schemeClr val="bg1"/>
                    </a:gs>
                    <a:gs pos="20000">
                      <a:srgbClr val="77D4ED"/>
                    </a:gs>
                    <a:gs pos="80000">
                      <a:srgbClr val="77D4ED"/>
                    </a:gs>
                    <a:gs pos="100000">
                      <a:schemeClr val="bg1"/>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sp>
              <p:nvSpPr>
                <p:cNvPr id="23" name="正方形/長方形 22"/>
                <p:cNvSpPr/>
                <p:nvPr/>
              </p:nvSpPr>
              <p:spPr>
                <a:xfrm rot="5400000">
                  <a:off x="6300771" y="3960176"/>
                  <a:ext cx="5328592" cy="36000"/>
                </a:xfrm>
                <a:prstGeom prst="rect">
                  <a:avLst/>
                </a:prstGeom>
                <a:gradFill flip="none" rotWithShape="1">
                  <a:gsLst>
                    <a:gs pos="0">
                      <a:schemeClr val="bg1"/>
                    </a:gs>
                    <a:gs pos="20000">
                      <a:srgbClr val="77D4ED"/>
                    </a:gs>
                    <a:gs pos="80000">
                      <a:srgbClr val="77D4ED"/>
                    </a:gs>
                    <a:gs pos="100000">
                      <a:schemeClr val="bg1"/>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ＭＳ Ｐゴシック" pitchFamily="50" charset="-128"/>
                    <a:ea typeface="ＭＳ Ｐゴシック" pitchFamily="50" charset="-128"/>
                  </a:endParaRPr>
                </a:p>
              </p:txBody>
            </p:sp>
          </p:grpSp>
        </p:grpSp>
      </p:grpSp>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 2"/>
          <p:cNvSpPr>
            <a:spLocks noGrp="1"/>
          </p:cNvSpPr>
          <p:nvPr>
            <p:ph type="dt" sz="half" idx="10"/>
          </p:nvPr>
        </p:nvSpPr>
        <p:spPr/>
        <p:txBody>
          <a:bodyPr/>
          <a:lstStyle/>
          <a:p>
            <a:endParaRPr lang="ja-JP" altLang="en-US" dirty="0"/>
          </a:p>
        </p:txBody>
      </p:sp>
      <p:sp>
        <p:nvSpPr>
          <p:cNvPr id="4" name="フッター プレースホルダ 3"/>
          <p:cNvSpPr>
            <a:spLocks noGrp="1"/>
          </p:cNvSpPr>
          <p:nvPr>
            <p:ph type="ftr" sz="quarter" idx="11"/>
          </p:nvPr>
        </p:nvSpPr>
        <p:spPr/>
        <p:txBody>
          <a:bodyPr/>
          <a:lstStyle/>
          <a:p>
            <a:r>
              <a:rPr lang="en-US" altLang="ja-JP"/>
              <a:t>Copyright © 2013 IHI Corporation All Rights Reserved.</a:t>
            </a:r>
            <a:endParaRPr lang="ja-JP" altLang="en-US" dirty="0"/>
          </a:p>
        </p:txBody>
      </p:sp>
      <p:sp>
        <p:nvSpPr>
          <p:cNvPr id="14" name="スライド番号プレースホルダ 5"/>
          <p:cNvSpPr>
            <a:spLocks noGrp="1"/>
          </p:cNvSpPr>
          <p:nvPr>
            <p:ph type="sldNum" sz="quarter" idx="4"/>
          </p:nvPr>
        </p:nvSpPr>
        <p:spPr>
          <a:xfrm>
            <a:off x="9199091" y="6964938"/>
            <a:ext cx="504056" cy="268987"/>
          </a:xfrm>
          <a:prstGeom prst="rect">
            <a:avLst/>
          </a:prstGeom>
        </p:spPr>
        <p:txBody>
          <a:bodyPr vert="horz" wrap="square" lIns="98746" tIns="49373" rIns="98746" bIns="49373" rtlCol="0" anchor="ctr">
            <a:spAutoFit/>
          </a:bodyPr>
          <a:lstStyle>
            <a:lvl1pPr algn="r">
              <a:defRPr sz="1100">
                <a:solidFill>
                  <a:srgbClr val="6A6A6A"/>
                </a:solidFill>
                <a:latin typeface="Arial" pitchFamily="34" charset="0"/>
                <a:ea typeface="ＭＳ Ｐゴシック" pitchFamily="50" charset="-128"/>
                <a:cs typeface="Arial" pitchFamily="34" charset="0"/>
              </a:defRPr>
            </a:lvl1pPr>
          </a:lstStyle>
          <a:p>
            <a:fld id="{E4DD4CA9-FFF4-4929-B1F3-DD754470E6A2}" type="slidenum">
              <a:rPr lang="ja-JP" altLang="en-US" smtClean="0"/>
              <a:pPr/>
              <a:t>‹#›</a:t>
            </a:fld>
            <a:endParaRPr lang="ja-JP" altLang="en-US" dirty="0"/>
          </a:p>
        </p:txBody>
      </p:sp>
      <p:sp>
        <p:nvSpPr>
          <p:cNvPr id="16" name="テキスト プレースホルダー 15"/>
          <p:cNvSpPr>
            <a:spLocks noGrp="1"/>
          </p:cNvSpPr>
          <p:nvPr>
            <p:ph type="body" sz="quarter" idx="12" hasCustomPrompt="1"/>
          </p:nvPr>
        </p:nvSpPr>
        <p:spPr>
          <a:xfrm>
            <a:off x="1422227" y="1975240"/>
            <a:ext cx="7056784" cy="4005488"/>
          </a:xfrm>
          <a:prstGeom prst="rect">
            <a:avLst/>
          </a:prstGeom>
        </p:spPr>
        <p:txBody>
          <a:bodyPr lIns="90000" rIns="90000" bIns="252000" anchor="ctr" anchorCtr="0">
            <a:noAutofit/>
          </a:bodyPr>
          <a:lstStyle>
            <a:lvl1pPr marL="0" marR="0" indent="0" algn="just" defTabSz="987461" rtl="0" eaLnBrk="1" fontAlgn="ctr" latinLnBrk="0" hangingPunct="0">
              <a:lnSpc>
                <a:spcPct val="125000"/>
              </a:lnSpc>
              <a:spcBef>
                <a:spcPts val="1200"/>
              </a:spcBef>
              <a:spcAft>
                <a:spcPct val="0"/>
              </a:spcAft>
              <a:buClrTx/>
              <a:buSzTx/>
              <a:buFontTx/>
              <a:buNone/>
              <a:tabLst/>
              <a:defRPr sz="1500" b="0" i="0" baseline="0">
                <a:latin typeface="Arial" pitchFamily="34" charset="0"/>
                <a:ea typeface="ＭＳ Ｐゴシック" pitchFamily="50" charset="-128"/>
                <a:cs typeface="Arial" pitchFamily="34" charset="0"/>
              </a:defRPr>
            </a:lvl1pPr>
          </a:lstStyle>
          <a:p>
            <a:pPr marL="0" marR="0" lvl="0" indent="0" algn="just" defTabSz="987461" rtl="0" eaLnBrk="1" fontAlgn="ctr" latinLnBrk="0" hangingPunct="0">
              <a:lnSpc>
                <a:spcPct val="125000"/>
              </a:lnSpc>
              <a:spcBef>
                <a:spcPts val="1200"/>
              </a:spcBef>
              <a:spcAft>
                <a:spcPct val="0"/>
              </a:spcAft>
              <a:buClrTx/>
              <a:buSzTx/>
              <a:buFontTx/>
              <a:buNone/>
              <a:tabLst/>
              <a:defRPr/>
            </a:pPr>
            <a:r>
              <a:rPr kumimoji="1" lang="en-US" altLang="ja-JP" sz="15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Arial" pitchFamily="34" charset="0"/>
              </a:rPr>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r>
              <a:rPr lang="en-US" altLang="ja-JP"/>
              <a:t>Copyright © 2013 IHI Corporation All Rights Reserved.</a:t>
            </a:r>
            <a:endParaRPr lang="ja-JP" altLang="en-US" dirty="0"/>
          </a:p>
        </p:txBody>
      </p:sp>
      <p:sp>
        <p:nvSpPr>
          <p:cNvPr id="8" name="テキスト プレースホルダー 6"/>
          <p:cNvSpPr>
            <a:spLocks noGrp="1"/>
          </p:cNvSpPr>
          <p:nvPr>
            <p:ph type="body" sz="quarter" idx="13"/>
          </p:nvPr>
        </p:nvSpPr>
        <p:spPr>
          <a:xfrm>
            <a:off x="2218804" y="1529904"/>
            <a:ext cx="7056090" cy="5184576"/>
          </a:xfrm>
          <a:prstGeom prst="rect">
            <a:avLst/>
          </a:prstGeom>
        </p:spPr>
        <p:txBody>
          <a:bodyPr>
            <a:noAutofit/>
          </a:bodyPr>
          <a:lstStyle>
            <a:lvl1pPr marL="266700" indent="-266700" fontAlgn="ctr" hangingPunct="0">
              <a:lnSpc>
                <a:spcPct val="120000"/>
              </a:lnSpc>
              <a:spcBef>
                <a:spcPts val="800"/>
              </a:spcBef>
              <a:spcAft>
                <a:spcPts val="300"/>
              </a:spcAft>
              <a:tabLst>
                <a:tab pos="6543675" algn="r"/>
                <a:tab pos="6905625" algn="r"/>
              </a:tabLst>
              <a:defRPr b="0">
                <a:latin typeface="Arial" pitchFamily="34" charset="0"/>
                <a:cs typeface="Arial" pitchFamily="34" charset="0"/>
              </a:defRPr>
            </a:lvl1pPr>
            <a:lvl2pPr marL="663575" indent="-396875" fontAlgn="ctr" hangingPunct="0">
              <a:lnSpc>
                <a:spcPct val="120000"/>
              </a:lnSpc>
              <a:spcBef>
                <a:spcPts val="0"/>
              </a:spcBef>
              <a:spcAft>
                <a:spcPts val="300"/>
              </a:spcAft>
              <a:buNone/>
              <a:tabLst>
                <a:tab pos="6545263" algn="r"/>
                <a:tab pos="6900863" algn="r"/>
              </a:tabLst>
              <a:defRPr b="0">
                <a:latin typeface="Arial" pitchFamily="34" charset="0"/>
                <a:cs typeface="Arial" pitchFamily="34" charset="0"/>
              </a:defRPr>
            </a:lvl2pPr>
            <a:lvl3pPr marL="539750" indent="-274638">
              <a:spcBef>
                <a:spcPts val="0"/>
              </a:spcBef>
              <a:spcAft>
                <a:spcPts val="300"/>
              </a:spcAft>
              <a:tabLst>
                <a:tab pos="6545263" algn="r"/>
                <a:tab pos="6900863" algn="r"/>
              </a:tabLst>
              <a:defRPr/>
            </a:lvl3pPr>
            <a:lvl4pPr marL="539750" indent="-274638">
              <a:spcBef>
                <a:spcPts val="0"/>
              </a:spcBef>
              <a:spcAft>
                <a:spcPts val="300"/>
              </a:spcAft>
              <a:tabLst>
                <a:tab pos="6545263" algn="r"/>
                <a:tab pos="6900863" algn="r"/>
              </a:tabLst>
              <a:defRPr sz="1200"/>
            </a:lvl4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a:p>
            <a:pPr lvl="2"/>
            <a:r>
              <a:rPr kumimoji="1" lang="ja-JP" altLang="en-US" dirty="0"/>
              <a:t>第 </a:t>
            </a:r>
            <a:r>
              <a:rPr kumimoji="1" lang="en-US" altLang="ja-JP" dirty="0"/>
              <a:t>3 </a:t>
            </a:r>
            <a:r>
              <a:rPr kumimoji="1" lang="ja-JP" altLang="en-US" dirty="0"/>
              <a:t>レベル</a:t>
            </a:r>
            <a:endParaRPr kumimoji="1" lang="en-US" altLang="ja-JP" dirty="0"/>
          </a:p>
          <a:p>
            <a:pPr lvl="3"/>
            <a:r>
              <a:rPr kumimoji="1" lang="ja-JP" altLang="en-US" dirty="0"/>
              <a:t>第 </a:t>
            </a:r>
            <a:r>
              <a:rPr kumimoji="1" lang="en-US" altLang="ja-JP" dirty="0"/>
              <a:t>4 </a:t>
            </a:r>
            <a:r>
              <a:rPr kumimoji="1" lang="ja-JP" altLang="en-US" dirty="0"/>
              <a:t>レベル</a:t>
            </a:r>
          </a:p>
        </p:txBody>
      </p:sp>
    </p:spTree>
    <p:extLst>
      <p:ext uri="{BB962C8B-B14F-4D97-AF65-F5344CB8AC3E}">
        <p14:creationId xmlns:p14="http://schemas.microsoft.com/office/powerpoint/2010/main" val="2838315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ページ">
    <p:spTree>
      <p:nvGrpSpPr>
        <p:cNvPr id="1" name=""/>
        <p:cNvGrpSpPr/>
        <p:nvPr/>
      </p:nvGrpSpPr>
      <p:grpSpPr>
        <a:xfrm>
          <a:off x="0" y="0"/>
          <a:ext cx="0" cy="0"/>
          <a:chOff x="0" y="0"/>
          <a:chExt cx="0" cy="0"/>
        </a:xfrm>
      </p:grpSpPr>
      <p:sp>
        <p:nvSpPr>
          <p:cNvPr id="12" name="フッター プレースホルダ 4"/>
          <p:cNvSpPr>
            <a:spLocks noGrp="1"/>
          </p:cNvSpPr>
          <p:nvPr>
            <p:ph type="ftr" sz="quarter" idx="3"/>
          </p:nvPr>
        </p:nvSpPr>
        <p:spPr>
          <a:xfrm>
            <a:off x="486123" y="6976928"/>
            <a:ext cx="2520280" cy="222821"/>
          </a:xfrm>
          <a:prstGeom prst="rect">
            <a:avLst/>
          </a:prstGeom>
        </p:spPr>
        <p:txBody>
          <a:bodyPr wrap="none" lIns="0" rIns="0">
            <a:noAutofit/>
          </a:bodyPr>
          <a:lstStyle>
            <a:lvl1pPr>
              <a:defRPr sz="800" baseline="0">
                <a:solidFill>
                  <a:srgbClr val="6A6A6A"/>
                </a:solidFill>
                <a:latin typeface="Arial" pitchFamily="34" charset="0"/>
                <a:ea typeface="ＭＳ Ｐゴシック" pitchFamily="50" charset="-128"/>
                <a:cs typeface="Arial" pitchFamily="34" charset="0"/>
              </a:defRPr>
            </a:lvl1pPr>
          </a:lstStyle>
          <a:p>
            <a:r>
              <a:rPr lang="en-US" altLang="ja-JP"/>
              <a:t>Copyright © 2013 IHI Corporation All Rights Reserved.</a:t>
            </a:r>
            <a:endParaRPr lang="ja-JP" altLang="en-US" dirty="0"/>
          </a:p>
        </p:txBody>
      </p:sp>
      <p:sp>
        <p:nvSpPr>
          <p:cNvPr id="13" name="タイトル プレースホルダ 1"/>
          <p:cNvSpPr>
            <a:spLocks noGrp="1"/>
          </p:cNvSpPr>
          <p:nvPr>
            <p:ph type="title"/>
          </p:nvPr>
        </p:nvSpPr>
        <p:spPr>
          <a:xfrm>
            <a:off x="486123" y="305816"/>
            <a:ext cx="7560840" cy="432000"/>
          </a:xfrm>
          <a:prstGeom prst="rect">
            <a:avLst/>
          </a:prstGeom>
        </p:spPr>
        <p:txBody>
          <a:bodyPr vert="horz" wrap="square" lIns="0" tIns="54000" rIns="0" bIns="0" rtlCol="0" anchor="t" anchorCtr="0">
            <a:noAutofit/>
          </a:bodyPr>
          <a:lstStyle>
            <a:lvl1pPr>
              <a:defRPr>
                <a:latin typeface="Arial" pitchFamily="34" charset="0"/>
                <a:cs typeface="Arial" pitchFamily="34" charset="0"/>
              </a:defRPr>
            </a:lvl1pPr>
          </a:lstStyle>
          <a:p>
            <a:r>
              <a:rPr kumimoji="1" lang="ja-JP" altLang="en-US" dirty="0"/>
              <a:t>マスター タイトルの書式設定</a:t>
            </a:r>
          </a:p>
        </p:txBody>
      </p:sp>
      <p:sp>
        <p:nvSpPr>
          <p:cNvPr id="8" name="日付プレースホルダ 3"/>
          <p:cNvSpPr>
            <a:spLocks noGrp="1"/>
          </p:cNvSpPr>
          <p:nvPr>
            <p:ph type="dt" sz="half" idx="2"/>
          </p:nvPr>
        </p:nvSpPr>
        <p:spPr>
          <a:xfrm>
            <a:off x="4446563" y="6983725"/>
            <a:ext cx="1008112" cy="216024"/>
          </a:xfrm>
          <a:prstGeom prst="rect">
            <a:avLst/>
          </a:prstGeom>
        </p:spPr>
        <p:txBody>
          <a:bodyPr vert="horz" lIns="0" tIns="0" rIns="0" bIns="0" rtlCol="0" anchor="ctr"/>
          <a:lstStyle>
            <a:lvl1pPr algn="ctr">
              <a:defRPr sz="1000">
                <a:solidFill>
                  <a:srgbClr val="6A6A6A"/>
                </a:solidFill>
                <a:latin typeface="Arial" pitchFamily="34" charset="0"/>
                <a:ea typeface="ＭＳ Ｐゴシック" pitchFamily="50" charset="-128"/>
                <a:cs typeface="Arial" pitchFamily="34" charset="0"/>
              </a:defRPr>
            </a:lvl1pPr>
          </a:lstStyle>
          <a:p>
            <a:endParaRPr lang="ja-JP" altLang="en-US" dirty="0"/>
          </a:p>
        </p:txBody>
      </p:sp>
      <p:sp>
        <p:nvSpPr>
          <p:cNvPr id="6" name="スライド番号プレースホルダ 5"/>
          <p:cNvSpPr>
            <a:spLocks noGrp="1"/>
          </p:cNvSpPr>
          <p:nvPr>
            <p:ph type="sldNum" sz="quarter" idx="4"/>
          </p:nvPr>
        </p:nvSpPr>
        <p:spPr>
          <a:xfrm>
            <a:off x="9199091" y="6964938"/>
            <a:ext cx="504056" cy="268987"/>
          </a:xfrm>
          <a:prstGeom prst="rect">
            <a:avLst/>
          </a:prstGeom>
        </p:spPr>
        <p:txBody>
          <a:bodyPr vert="horz" wrap="square" lIns="98746" tIns="49373" rIns="98746" bIns="49373" rtlCol="0" anchor="ctr">
            <a:spAutoFit/>
          </a:bodyPr>
          <a:lstStyle>
            <a:lvl1pPr algn="r">
              <a:defRPr sz="1100">
                <a:solidFill>
                  <a:srgbClr val="6A6A6A"/>
                </a:solidFill>
                <a:latin typeface="Arial" pitchFamily="34" charset="0"/>
                <a:ea typeface="ＭＳ Ｐゴシック" pitchFamily="50" charset="-128"/>
                <a:cs typeface="Arial" pitchFamily="34" charset="0"/>
              </a:defRPr>
            </a:lvl1pPr>
          </a:lstStyle>
          <a:p>
            <a:fld id="{E4DD4CA9-FFF4-4929-B1F3-DD754470E6A2}" type="slidenum">
              <a:rPr lang="ja-JP" altLang="en-US" smtClean="0"/>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1" name="フッター プレースホルダ 4"/>
          <p:cNvSpPr>
            <a:spLocks noGrp="1"/>
          </p:cNvSpPr>
          <p:nvPr>
            <p:ph type="ftr" sz="quarter" idx="3"/>
          </p:nvPr>
        </p:nvSpPr>
        <p:spPr>
          <a:xfrm>
            <a:off x="486123" y="6976928"/>
            <a:ext cx="2520280" cy="222821"/>
          </a:xfrm>
          <a:prstGeom prst="rect">
            <a:avLst/>
          </a:prstGeom>
        </p:spPr>
        <p:txBody>
          <a:bodyPr wrap="none" lIns="0" rIns="0">
            <a:noAutofit/>
          </a:bodyPr>
          <a:lstStyle>
            <a:lvl1pPr>
              <a:defRPr sz="800" baseline="0">
                <a:solidFill>
                  <a:srgbClr val="6A6A6A"/>
                </a:solidFill>
                <a:latin typeface="Arial" pitchFamily="34" charset="0"/>
                <a:ea typeface="ＭＳ Ｐゴシック" pitchFamily="50" charset="-128"/>
                <a:cs typeface="Arial" pitchFamily="34" charset="0"/>
              </a:defRPr>
            </a:lvl1pPr>
          </a:lstStyle>
          <a:p>
            <a:r>
              <a:rPr lang="en-US" altLang="ja-JP"/>
              <a:t>Copyright © 2013 IHI Corporation All Rights Reserved.</a:t>
            </a:r>
            <a:endParaRPr lang="ja-JP" altLang="en-US" dirty="0"/>
          </a:p>
        </p:txBody>
      </p:sp>
      <p:sp>
        <p:nvSpPr>
          <p:cNvPr id="12" name="タイトル プレースホルダ 1"/>
          <p:cNvSpPr>
            <a:spLocks noGrp="1"/>
          </p:cNvSpPr>
          <p:nvPr>
            <p:ph type="title"/>
          </p:nvPr>
        </p:nvSpPr>
        <p:spPr>
          <a:xfrm>
            <a:off x="486123" y="305816"/>
            <a:ext cx="7560840" cy="432000"/>
          </a:xfrm>
          <a:prstGeom prst="rect">
            <a:avLst/>
          </a:prstGeom>
        </p:spPr>
        <p:txBody>
          <a:bodyPr vert="horz" wrap="square" lIns="0" tIns="54000" rIns="0" bIns="0" rtlCol="0" anchor="t" anchorCtr="0">
            <a:noAutofit/>
          </a:bodyPr>
          <a:lstStyle/>
          <a:p>
            <a:r>
              <a:rPr kumimoji="1" lang="ja-JP" altLang="en-US" dirty="0"/>
              <a:t>マスター タイトルの書式設定</a:t>
            </a:r>
          </a:p>
        </p:txBody>
      </p:sp>
      <p:sp>
        <p:nvSpPr>
          <p:cNvPr id="10" name="日付プレースホルダ 3"/>
          <p:cNvSpPr>
            <a:spLocks noGrp="1"/>
          </p:cNvSpPr>
          <p:nvPr>
            <p:ph type="dt" sz="half" idx="2"/>
          </p:nvPr>
        </p:nvSpPr>
        <p:spPr>
          <a:xfrm>
            <a:off x="4446563" y="6983725"/>
            <a:ext cx="1008112" cy="216024"/>
          </a:xfrm>
          <a:prstGeom prst="rect">
            <a:avLst/>
          </a:prstGeom>
        </p:spPr>
        <p:txBody>
          <a:bodyPr vert="horz" lIns="0" tIns="0" rIns="0" bIns="0" rtlCol="0" anchor="ctr"/>
          <a:lstStyle>
            <a:lvl1pPr algn="ctr">
              <a:defRPr sz="1000">
                <a:solidFill>
                  <a:srgbClr val="6A6A6A"/>
                </a:solidFill>
                <a:latin typeface="Arial" pitchFamily="34" charset="0"/>
                <a:ea typeface="ＭＳ Ｐゴシック" pitchFamily="50" charset="-128"/>
                <a:cs typeface="Arial" pitchFamily="34" charset="0"/>
              </a:defRPr>
            </a:lvl1pPr>
          </a:lstStyle>
          <a:p>
            <a:endParaRPr lang="ja-JP" altLang="en-US" dirty="0"/>
          </a:p>
        </p:txBody>
      </p:sp>
      <p:sp>
        <p:nvSpPr>
          <p:cNvPr id="8" name="スライド番号プレースホルダ 5"/>
          <p:cNvSpPr>
            <a:spLocks noGrp="1"/>
          </p:cNvSpPr>
          <p:nvPr>
            <p:ph type="sldNum" sz="quarter" idx="4"/>
          </p:nvPr>
        </p:nvSpPr>
        <p:spPr>
          <a:xfrm>
            <a:off x="9199091" y="6964938"/>
            <a:ext cx="504056" cy="268987"/>
          </a:xfrm>
          <a:prstGeom prst="rect">
            <a:avLst/>
          </a:prstGeom>
        </p:spPr>
        <p:txBody>
          <a:bodyPr vert="horz" wrap="square" lIns="98746" tIns="49373" rIns="98746" bIns="49373" rtlCol="0" anchor="ctr">
            <a:spAutoFit/>
          </a:bodyPr>
          <a:lstStyle>
            <a:lvl1pPr algn="r">
              <a:defRPr sz="1100">
                <a:solidFill>
                  <a:srgbClr val="6A6A6A"/>
                </a:solidFill>
                <a:latin typeface="Arial" pitchFamily="34" charset="0"/>
                <a:ea typeface="ＭＳ Ｐゴシック" pitchFamily="50" charset="-128"/>
                <a:cs typeface="Arial" pitchFamily="34" charset="0"/>
              </a:defRPr>
            </a:lvl1pPr>
          </a:lstStyle>
          <a:p>
            <a:fld id="{E4DD4CA9-FFF4-4929-B1F3-DD754470E6A2}" type="slidenum">
              <a:rPr lang="ja-JP" altLang="en-US" smtClean="0"/>
              <a:pPr/>
              <a:t>‹#›</a:t>
            </a:fld>
            <a:endParaRPr lang="ja-JP" altLang="en-US" dirty="0"/>
          </a:p>
        </p:txBody>
      </p:sp>
      <p:sp>
        <p:nvSpPr>
          <p:cNvPr id="3" name="テキスト プレースホルダー 2"/>
          <p:cNvSpPr>
            <a:spLocks noGrp="1"/>
          </p:cNvSpPr>
          <p:nvPr>
            <p:ph type="body" sz="quarter" idx="10"/>
          </p:nvPr>
        </p:nvSpPr>
        <p:spPr/>
        <p:txBody>
          <a:bodyPr/>
          <a:lstStyle>
            <a:lvl3pPr marL="266700" indent="0">
              <a:defRPr/>
            </a:lvl3pPr>
            <a:lvl6pPr>
              <a:defRPr/>
            </a:lvl6pPr>
            <a:lvl7pPr>
              <a:defRPr/>
            </a:lvl7pPr>
            <a:lvl8pPr>
              <a:defRPr/>
            </a:lvl8pPr>
            <a:lvl9pPr>
              <a:defRPr baseline="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a:t>
            </a:r>
            <a:r>
              <a:rPr kumimoji="1" lang="en-US" altLang="ja-JP" dirty="0"/>
              <a:t>1</a:t>
            </a:r>
            <a:r>
              <a:rPr kumimoji="1" lang="ja-JP" altLang="en-US" dirty="0"/>
              <a:t>）</a:t>
            </a:r>
            <a:r>
              <a:rPr kumimoji="1" lang="en-US" altLang="ja-JP" dirty="0"/>
              <a:t>	</a:t>
            </a:r>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endParaRPr kumimoji="1" lang="en-US" altLang="ja-JP" dirty="0"/>
          </a:p>
          <a:p>
            <a:pPr lvl="6"/>
            <a:r>
              <a:rPr kumimoji="1" lang="ja-JP" altLang="en-US" dirty="0"/>
              <a:t>第 </a:t>
            </a:r>
            <a:r>
              <a:rPr kumimoji="1" lang="en-US" altLang="ja-JP" dirty="0"/>
              <a:t>7 </a:t>
            </a:r>
            <a:r>
              <a:rPr kumimoji="1" lang="ja-JP" altLang="en-US" dirty="0"/>
              <a:t>レベル</a:t>
            </a:r>
            <a:endParaRPr kumimoji="1" lang="en-US" altLang="ja-JP" dirty="0"/>
          </a:p>
          <a:p>
            <a:pPr lvl="7"/>
            <a:r>
              <a:rPr kumimoji="1" lang="ja-JP" altLang="en-US" dirty="0"/>
              <a:t>（</a:t>
            </a:r>
            <a:r>
              <a:rPr kumimoji="1" lang="en-US" altLang="ja-JP" dirty="0"/>
              <a:t>a</a:t>
            </a:r>
            <a:r>
              <a:rPr kumimoji="1" lang="ja-JP" altLang="en-US" dirty="0"/>
              <a:t>）</a:t>
            </a:r>
            <a:r>
              <a:rPr kumimoji="1" lang="en-US" altLang="ja-JP" dirty="0"/>
              <a:t>	</a:t>
            </a:r>
            <a:r>
              <a:rPr kumimoji="1" lang="ja-JP" altLang="en-US" dirty="0"/>
              <a:t>第 </a:t>
            </a:r>
            <a:r>
              <a:rPr kumimoji="1" lang="en-US" altLang="ja-JP" dirty="0"/>
              <a:t>8 </a:t>
            </a:r>
            <a:r>
              <a:rPr kumimoji="1" lang="ja-JP" altLang="en-US" dirty="0"/>
              <a:t>レベル</a:t>
            </a:r>
            <a:endParaRPr kumimoji="1" lang="en-US" altLang="ja-JP" dirty="0"/>
          </a:p>
          <a:p>
            <a:pPr lvl="8"/>
            <a:r>
              <a:rPr kumimoji="1" lang="ja-JP" altLang="en-US" dirty="0"/>
              <a:t>第</a:t>
            </a:r>
            <a:r>
              <a:rPr kumimoji="1" lang="en-US" altLang="ja-JP" dirty="0"/>
              <a:t> 9 </a:t>
            </a:r>
            <a:r>
              <a:rPr kumimoji="1" lang="ja-JP" altLang="en-US" dirty="0"/>
              <a:t>レベル</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最終ページ">
    <p:spTree>
      <p:nvGrpSpPr>
        <p:cNvPr id="1" name=""/>
        <p:cNvGrpSpPr/>
        <p:nvPr/>
      </p:nvGrpSpPr>
      <p:grpSpPr>
        <a:xfrm>
          <a:off x="0" y="0"/>
          <a:ext cx="0" cy="0"/>
          <a:chOff x="0" y="0"/>
          <a:chExt cx="0" cy="0"/>
        </a:xfrm>
      </p:grpSpPr>
      <p:grpSp>
        <p:nvGrpSpPr>
          <p:cNvPr id="6" name="グループ化 75"/>
          <p:cNvGrpSpPr/>
          <p:nvPr userDrawn="1"/>
        </p:nvGrpSpPr>
        <p:grpSpPr>
          <a:xfrm>
            <a:off x="2956960" y="2946181"/>
            <a:ext cx="3987318" cy="1243478"/>
            <a:chOff x="3078163" y="-3006725"/>
            <a:chExt cx="7269162" cy="2266949"/>
          </a:xfrm>
          <a:solidFill>
            <a:srgbClr val="00559A"/>
          </a:solidFill>
        </p:grpSpPr>
        <p:sp>
          <p:nvSpPr>
            <p:cNvPr id="7" name="Freeform 31"/>
            <p:cNvSpPr>
              <a:spLocks/>
            </p:cNvSpPr>
            <p:nvPr userDrawn="1"/>
          </p:nvSpPr>
          <p:spPr bwMode="auto">
            <a:xfrm>
              <a:off x="4949825" y="-3006725"/>
              <a:ext cx="735012" cy="1330325"/>
            </a:xfrm>
            <a:custGeom>
              <a:avLst/>
              <a:gdLst/>
              <a:ahLst/>
              <a:cxnLst>
                <a:cxn ang="0">
                  <a:pos x="567" y="1013"/>
                </a:cxn>
                <a:cxn ang="0">
                  <a:pos x="567" y="1017"/>
                </a:cxn>
                <a:cxn ang="0">
                  <a:pos x="559" y="1025"/>
                </a:cxn>
                <a:cxn ang="0">
                  <a:pos x="555" y="1026"/>
                </a:cxn>
                <a:cxn ang="0">
                  <a:pos x="12" y="1026"/>
                </a:cxn>
                <a:cxn ang="0">
                  <a:pos x="8" y="1025"/>
                </a:cxn>
                <a:cxn ang="0">
                  <a:pos x="0" y="1017"/>
                </a:cxn>
                <a:cxn ang="0">
                  <a:pos x="0" y="1013"/>
                </a:cxn>
                <a:cxn ang="0">
                  <a:pos x="0" y="966"/>
                </a:cxn>
                <a:cxn ang="0">
                  <a:pos x="25" y="940"/>
                </a:cxn>
                <a:cxn ang="0">
                  <a:pos x="69" y="934"/>
                </a:cxn>
                <a:cxn ang="0">
                  <a:pos x="139" y="865"/>
                </a:cxn>
                <a:cxn ang="0">
                  <a:pos x="140" y="835"/>
                </a:cxn>
                <a:cxn ang="0">
                  <a:pos x="141" y="795"/>
                </a:cxn>
                <a:cxn ang="0">
                  <a:pos x="141" y="231"/>
                </a:cxn>
                <a:cxn ang="0">
                  <a:pos x="140" y="191"/>
                </a:cxn>
                <a:cxn ang="0">
                  <a:pos x="139" y="161"/>
                </a:cxn>
                <a:cxn ang="0">
                  <a:pos x="69" y="92"/>
                </a:cxn>
                <a:cxn ang="0">
                  <a:pos x="25" y="86"/>
                </a:cxn>
                <a:cxn ang="0">
                  <a:pos x="0" y="60"/>
                </a:cxn>
                <a:cxn ang="0">
                  <a:pos x="0" y="13"/>
                </a:cxn>
                <a:cxn ang="0">
                  <a:pos x="0" y="9"/>
                </a:cxn>
                <a:cxn ang="0">
                  <a:pos x="8" y="0"/>
                </a:cxn>
                <a:cxn ang="0">
                  <a:pos x="12" y="0"/>
                </a:cxn>
                <a:cxn ang="0">
                  <a:pos x="555" y="0"/>
                </a:cxn>
                <a:cxn ang="0">
                  <a:pos x="559" y="0"/>
                </a:cxn>
                <a:cxn ang="0">
                  <a:pos x="567" y="9"/>
                </a:cxn>
                <a:cxn ang="0">
                  <a:pos x="567" y="13"/>
                </a:cxn>
                <a:cxn ang="0">
                  <a:pos x="567" y="60"/>
                </a:cxn>
                <a:cxn ang="0">
                  <a:pos x="542" y="86"/>
                </a:cxn>
                <a:cxn ang="0">
                  <a:pos x="498" y="92"/>
                </a:cxn>
                <a:cxn ang="0">
                  <a:pos x="428" y="161"/>
                </a:cxn>
                <a:cxn ang="0">
                  <a:pos x="427" y="191"/>
                </a:cxn>
                <a:cxn ang="0">
                  <a:pos x="426" y="231"/>
                </a:cxn>
                <a:cxn ang="0">
                  <a:pos x="426" y="795"/>
                </a:cxn>
                <a:cxn ang="0">
                  <a:pos x="427" y="835"/>
                </a:cxn>
                <a:cxn ang="0">
                  <a:pos x="428" y="865"/>
                </a:cxn>
                <a:cxn ang="0">
                  <a:pos x="498" y="934"/>
                </a:cxn>
                <a:cxn ang="0">
                  <a:pos x="542" y="940"/>
                </a:cxn>
                <a:cxn ang="0">
                  <a:pos x="567" y="966"/>
                </a:cxn>
                <a:cxn ang="0">
                  <a:pos x="567" y="1013"/>
                </a:cxn>
              </a:cxnLst>
              <a:rect l="0" t="0" r="r" b="b"/>
              <a:pathLst>
                <a:path w="567" h="1026">
                  <a:moveTo>
                    <a:pt x="567" y="1013"/>
                  </a:moveTo>
                  <a:cubicBezTo>
                    <a:pt x="567" y="1014"/>
                    <a:pt x="567" y="1017"/>
                    <a:pt x="567" y="1017"/>
                  </a:cubicBezTo>
                  <a:cubicBezTo>
                    <a:pt x="567" y="1022"/>
                    <a:pt x="563" y="1025"/>
                    <a:pt x="559" y="1025"/>
                  </a:cubicBezTo>
                  <a:cubicBezTo>
                    <a:pt x="559" y="1025"/>
                    <a:pt x="556" y="1026"/>
                    <a:pt x="555" y="1026"/>
                  </a:cubicBezTo>
                  <a:cubicBezTo>
                    <a:pt x="555" y="1026"/>
                    <a:pt x="14" y="1026"/>
                    <a:pt x="12" y="1026"/>
                  </a:cubicBezTo>
                  <a:cubicBezTo>
                    <a:pt x="11" y="1026"/>
                    <a:pt x="8" y="1025"/>
                    <a:pt x="8" y="1025"/>
                  </a:cubicBezTo>
                  <a:cubicBezTo>
                    <a:pt x="4" y="1025"/>
                    <a:pt x="0" y="1022"/>
                    <a:pt x="0" y="1017"/>
                  </a:cubicBezTo>
                  <a:cubicBezTo>
                    <a:pt x="0" y="1017"/>
                    <a:pt x="0" y="1014"/>
                    <a:pt x="0" y="1013"/>
                  </a:cubicBezTo>
                  <a:cubicBezTo>
                    <a:pt x="0" y="966"/>
                    <a:pt x="0" y="966"/>
                    <a:pt x="0" y="966"/>
                  </a:cubicBezTo>
                  <a:cubicBezTo>
                    <a:pt x="0" y="952"/>
                    <a:pt x="9" y="941"/>
                    <a:pt x="25" y="940"/>
                  </a:cubicBezTo>
                  <a:cubicBezTo>
                    <a:pt x="37" y="938"/>
                    <a:pt x="56" y="936"/>
                    <a:pt x="69" y="934"/>
                  </a:cubicBezTo>
                  <a:cubicBezTo>
                    <a:pt x="111" y="927"/>
                    <a:pt x="134" y="911"/>
                    <a:pt x="139" y="865"/>
                  </a:cubicBezTo>
                  <a:cubicBezTo>
                    <a:pt x="139" y="857"/>
                    <a:pt x="140" y="835"/>
                    <a:pt x="140" y="835"/>
                  </a:cubicBezTo>
                  <a:cubicBezTo>
                    <a:pt x="141" y="795"/>
                    <a:pt x="141" y="795"/>
                    <a:pt x="141" y="795"/>
                  </a:cubicBezTo>
                  <a:cubicBezTo>
                    <a:pt x="141" y="231"/>
                    <a:pt x="141" y="231"/>
                    <a:pt x="141" y="231"/>
                  </a:cubicBezTo>
                  <a:cubicBezTo>
                    <a:pt x="140" y="191"/>
                    <a:pt x="140" y="191"/>
                    <a:pt x="140" y="191"/>
                  </a:cubicBezTo>
                  <a:cubicBezTo>
                    <a:pt x="140" y="191"/>
                    <a:pt x="139" y="169"/>
                    <a:pt x="139" y="161"/>
                  </a:cubicBezTo>
                  <a:cubicBezTo>
                    <a:pt x="134" y="115"/>
                    <a:pt x="111" y="99"/>
                    <a:pt x="69" y="92"/>
                  </a:cubicBezTo>
                  <a:cubicBezTo>
                    <a:pt x="56" y="90"/>
                    <a:pt x="37" y="88"/>
                    <a:pt x="25" y="86"/>
                  </a:cubicBezTo>
                  <a:cubicBezTo>
                    <a:pt x="9" y="84"/>
                    <a:pt x="0" y="74"/>
                    <a:pt x="0" y="60"/>
                  </a:cubicBezTo>
                  <a:cubicBezTo>
                    <a:pt x="0" y="60"/>
                    <a:pt x="0" y="14"/>
                    <a:pt x="0" y="13"/>
                  </a:cubicBezTo>
                  <a:cubicBezTo>
                    <a:pt x="0" y="12"/>
                    <a:pt x="0" y="9"/>
                    <a:pt x="0" y="9"/>
                  </a:cubicBezTo>
                  <a:cubicBezTo>
                    <a:pt x="0" y="4"/>
                    <a:pt x="4" y="1"/>
                    <a:pt x="8" y="0"/>
                  </a:cubicBezTo>
                  <a:cubicBezTo>
                    <a:pt x="8" y="0"/>
                    <a:pt x="11" y="0"/>
                    <a:pt x="12" y="0"/>
                  </a:cubicBezTo>
                  <a:cubicBezTo>
                    <a:pt x="14" y="0"/>
                    <a:pt x="555" y="0"/>
                    <a:pt x="555" y="0"/>
                  </a:cubicBezTo>
                  <a:cubicBezTo>
                    <a:pt x="556" y="0"/>
                    <a:pt x="559" y="0"/>
                    <a:pt x="559" y="0"/>
                  </a:cubicBezTo>
                  <a:cubicBezTo>
                    <a:pt x="563" y="1"/>
                    <a:pt x="567" y="4"/>
                    <a:pt x="567" y="9"/>
                  </a:cubicBezTo>
                  <a:cubicBezTo>
                    <a:pt x="567" y="9"/>
                    <a:pt x="567" y="12"/>
                    <a:pt x="567" y="13"/>
                  </a:cubicBezTo>
                  <a:cubicBezTo>
                    <a:pt x="567" y="60"/>
                    <a:pt x="567" y="60"/>
                    <a:pt x="567" y="60"/>
                  </a:cubicBezTo>
                  <a:cubicBezTo>
                    <a:pt x="567" y="74"/>
                    <a:pt x="558" y="84"/>
                    <a:pt x="542" y="86"/>
                  </a:cubicBezTo>
                  <a:cubicBezTo>
                    <a:pt x="530" y="88"/>
                    <a:pt x="510" y="90"/>
                    <a:pt x="498" y="92"/>
                  </a:cubicBezTo>
                  <a:cubicBezTo>
                    <a:pt x="456" y="99"/>
                    <a:pt x="433" y="115"/>
                    <a:pt x="428" y="161"/>
                  </a:cubicBezTo>
                  <a:cubicBezTo>
                    <a:pt x="428" y="169"/>
                    <a:pt x="427" y="191"/>
                    <a:pt x="427" y="191"/>
                  </a:cubicBezTo>
                  <a:cubicBezTo>
                    <a:pt x="426" y="231"/>
                    <a:pt x="426" y="231"/>
                    <a:pt x="426" y="231"/>
                  </a:cubicBezTo>
                  <a:cubicBezTo>
                    <a:pt x="426" y="795"/>
                    <a:pt x="426" y="795"/>
                    <a:pt x="426" y="795"/>
                  </a:cubicBezTo>
                  <a:cubicBezTo>
                    <a:pt x="427" y="835"/>
                    <a:pt x="427" y="835"/>
                    <a:pt x="427" y="835"/>
                  </a:cubicBezTo>
                  <a:cubicBezTo>
                    <a:pt x="427" y="835"/>
                    <a:pt x="428" y="857"/>
                    <a:pt x="428" y="865"/>
                  </a:cubicBezTo>
                  <a:cubicBezTo>
                    <a:pt x="433" y="911"/>
                    <a:pt x="456" y="927"/>
                    <a:pt x="498" y="934"/>
                  </a:cubicBezTo>
                  <a:cubicBezTo>
                    <a:pt x="510" y="936"/>
                    <a:pt x="530" y="938"/>
                    <a:pt x="542" y="940"/>
                  </a:cubicBezTo>
                  <a:cubicBezTo>
                    <a:pt x="558" y="941"/>
                    <a:pt x="567" y="952"/>
                    <a:pt x="567" y="966"/>
                  </a:cubicBezTo>
                  <a:lnTo>
                    <a:pt x="567" y="101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8" name="Freeform 32"/>
            <p:cNvSpPr>
              <a:spLocks/>
            </p:cNvSpPr>
            <p:nvPr userDrawn="1"/>
          </p:nvSpPr>
          <p:spPr bwMode="auto">
            <a:xfrm>
              <a:off x="5886450" y="-3006725"/>
              <a:ext cx="1655762" cy="1330325"/>
            </a:xfrm>
            <a:custGeom>
              <a:avLst/>
              <a:gdLst/>
              <a:ahLst/>
              <a:cxnLst>
                <a:cxn ang="0">
                  <a:pos x="709" y="1017"/>
                </a:cxn>
                <a:cxn ang="0">
                  <a:pos x="722" y="1026"/>
                </a:cxn>
                <a:cxn ang="0">
                  <a:pos x="1268" y="1025"/>
                </a:cxn>
                <a:cxn ang="0">
                  <a:pos x="1277" y="1013"/>
                </a:cxn>
                <a:cxn ang="0">
                  <a:pos x="1251" y="940"/>
                </a:cxn>
                <a:cxn ang="0">
                  <a:pos x="1138" y="865"/>
                </a:cxn>
                <a:cxn ang="0">
                  <a:pos x="1136" y="795"/>
                </a:cxn>
                <a:cxn ang="0">
                  <a:pos x="1136" y="191"/>
                </a:cxn>
                <a:cxn ang="0">
                  <a:pos x="1207" y="92"/>
                </a:cxn>
                <a:cxn ang="0">
                  <a:pos x="1277" y="60"/>
                </a:cxn>
                <a:cxn ang="0">
                  <a:pos x="1277" y="9"/>
                </a:cxn>
                <a:cxn ang="0">
                  <a:pos x="1264" y="0"/>
                </a:cxn>
                <a:cxn ang="0">
                  <a:pos x="718" y="0"/>
                </a:cxn>
                <a:cxn ang="0">
                  <a:pos x="709" y="13"/>
                </a:cxn>
                <a:cxn ang="0">
                  <a:pos x="734" y="86"/>
                </a:cxn>
                <a:cxn ang="0">
                  <a:pos x="848" y="161"/>
                </a:cxn>
                <a:cxn ang="0">
                  <a:pos x="850" y="231"/>
                </a:cxn>
                <a:cxn ang="0">
                  <a:pos x="427" y="426"/>
                </a:cxn>
                <a:cxn ang="0">
                  <a:pos x="428" y="191"/>
                </a:cxn>
                <a:cxn ang="0">
                  <a:pos x="498" y="92"/>
                </a:cxn>
                <a:cxn ang="0">
                  <a:pos x="568" y="60"/>
                </a:cxn>
                <a:cxn ang="0">
                  <a:pos x="568" y="9"/>
                </a:cxn>
                <a:cxn ang="0">
                  <a:pos x="555" y="0"/>
                </a:cxn>
                <a:cxn ang="0">
                  <a:pos x="9" y="0"/>
                </a:cxn>
                <a:cxn ang="0">
                  <a:pos x="0" y="13"/>
                </a:cxn>
                <a:cxn ang="0">
                  <a:pos x="26" y="86"/>
                </a:cxn>
                <a:cxn ang="0">
                  <a:pos x="139" y="161"/>
                </a:cxn>
                <a:cxn ang="0">
                  <a:pos x="141" y="231"/>
                </a:cxn>
                <a:cxn ang="0">
                  <a:pos x="141" y="835"/>
                </a:cxn>
                <a:cxn ang="0">
                  <a:pos x="70" y="934"/>
                </a:cxn>
                <a:cxn ang="0">
                  <a:pos x="0" y="966"/>
                </a:cxn>
                <a:cxn ang="0">
                  <a:pos x="1" y="1017"/>
                </a:cxn>
                <a:cxn ang="0">
                  <a:pos x="13" y="1026"/>
                </a:cxn>
                <a:cxn ang="0">
                  <a:pos x="559" y="1025"/>
                </a:cxn>
                <a:cxn ang="0">
                  <a:pos x="568" y="1013"/>
                </a:cxn>
                <a:cxn ang="0">
                  <a:pos x="543" y="940"/>
                </a:cxn>
                <a:cxn ang="0">
                  <a:pos x="429" y="865"/>
                </a:cxn>
                <a:cxn ang="0">
                  <a:pos x="427" y="795"/>
                </a:cxn>
                <a:cxn ang="0">
                  <a:pos x="850" y="579"/>
                </a:cxn>
                <a:cxn ang="0">
                  <a:pos x="849" y="835"/>
                </a:cxn>
                <a:cxn ang="0">
                  <a:pos x="779" y="934"/>
                </a:cxn>
                <a:cxn ang="0">
                  <a:pos x="709" y="966"/>
                </a:cxn>
              </a:cxnLst>
              <a:rect l="0" t="0" r="r" b="b"/>
              <a:pathLst>
                <a:path w="1277" h="1026">
                  <a:moveTo>
                    <a:pt x="709" y="1013"/>
                  </a:moveTo>
                  <a:cubicBezTo>
                    <a:pt x="709" y="1014"/>
                    <a:pt x="709" y="1017"/>
                    <a:pt x="709" y="1017"/>
                  </a:cubicBezTo>
                  <a:cubicBezTo>
                    <a:pt x="709" y="1022"/>
                    <a:pt x="713" y="1025"/>
                    <a:pt x="718" y="1025"/>
                  </a:cubicBezTo>
                  <a:cubicBezTo>
                    <a:pt x="718" y="1025"/>
                    <a:pt x="720" y="1026"/>
                    <a:pt x="722" y="1026"/>
                  </a:cubicBezTo>
                  <a:cubicBezTo>
                    <a:pt x="723" y="1026"/>
                    <a:pt x="1264" y="1026"/>
                    <a:pt x="1264" y="1026"/>
                  </a:cubicBezTo>
                  <a:cubicBezTo>
                    <a:pt x="1265" y="1026"/>
                    <a:pt x="1268" y="1025"/>
                    <a:pt x="1268" y="1025"/>
                  </a:cubicBezTo>
                  <a:cubicBezTo>
                    <a:pt x="1273" y="1025"/>
                    <a:pt x="1277" y="1022"/>
                    <a:pt x="1277" y="1017"/>
                  </a:cubicBezTo>
                  <a:cubicBezTo>
                    <a:pt x="1277" y="1017"/>
                    <a:pt x="1277" y="1014"/>
                    <a:pt x="1277" y="1013"/>
                  </a:cubicBezTo>
                  <a:cubicBezTo>
                    <a:pt x="1277" y="966"/>
                    <a:pt x="1277" y="966"/>
                    <a:pt x="1277" y="966"/>
                  </a:cubicBezTo>
                  <a:cubicBezTo>
                    <a:pt x="1277" y="952"/>
                    <a:pt x="1267" y="941"/>
                    <a:pt x="1251" y="940"/>
                  </a:cubicBezTo>
                  <a:cubicBezTo>
                    <a:pt x="1240" y="938"/>
                    <a:pt x="1220" y="936"/>
                    <a:pt x="1207" y="934"/>
                  </a:cubicBezTo>
                  <a:cubicBezTo>
                    <a:pt x="1166" y="927"/>
                    <a:pt x="1142" y="911"/>
                    <a:pt x="1138" y="865"/>
                  </a:cubicBezTo>
                  <a:cubicBezTo>
                    <a:pt x="1137" y="857"/>
                    <a:pt x="1136" y="835"/>
                    <a:pt x="1136" y="835"/>
                  </a:cubicBezTo>
                  <a:cubicBezTo>
                    <a:pt x="1136" y="795"/>
                    <a:pt x="1136" y="795"/>
                    <a:pt x="1136" y="795"/>
                  </a:cubicBezTo>
                  <a:cubicBezTo>
                    <a:pt x="1136" y="231"/>
                    <a:pt x="1136" y="231"/>
                    <a:pt x="1136" y="231"/>
                  </a:cubicBezTo>
                  <a:cubicBezTo>
                    <a:pt x="1136" y="191"/>
                    <a:pt x="1136" y="191"/>
                    <a:pt x="1136" y="191"/>
                  </a:cubicBezTo>
                  <a:cubicBezTo>
                    <a:pt x="1136" y="191"/>
                    <a:pt x="1137" y="169"/>
                    <a:pt x="1138" y="161"/>
                  </a:cubicBezTo>
                  <a:cubicBezTo>
                    <a:pt x="1142" y="115"/>
                    <a:pt x="1166" y="99"/>
                    <a:pt x="1207" y="92"/>
                  </a:cubicBezTo>
                  <a:cubicBezTo>
                    <a:pt x="1220" y="90"/>
                    <a:pt x="1240" y="88"/>
                    <a:pt x="1251" y="86"/>
                  </a:cubicBezTo>
                  <a:cubicBezTo>
                    <a:pt x="1267" y="84"/>
                    <a:pt x="1277" y="74"/>
                    <a:pt x="1277" y="60"/>
                  </a:cubicBezTo>
                  <a:cubicBezTo>
                    <a:pt x="1277" y="13"/>
                    <a:pt x="1277" y="13"/>
                    <a:pt x="1277" y="13"/>
                  </a:cubicBezTo>
                  <a:cubicBezTo>
                    <a:pt x="1277" y="12"/>
                    <a:pt x="1277" y="9"/>
                    <a:pt x="1277" y="9"/>
                  </a:cubicBezTo>
                  <a:cubicBezTo>
                    <a:pt x="1277" y="4"/>
                    <a:pt x="1273" y="1"/>
                    <a:pt x="1268" y="0"/>
                  </a:cubicBezTo>
                  <a:cubicBezTo>
                    <a:pt x="1268" y="0"/>
                    <a:pt x="1265" y="0"/>
                    <a:pt x="1264" y="0"/>
                  </a:cubicBezTo>
                  <a:cubicBezTo>
                    <a:pt x="1264" y="0"/>
                    <a:pt x="723" y="0"/>
                    <a:pt x="722" y="0"/>
                  </a:cubicBezTo>
                  <a:cubicBezTo>
                    <a:pt x="720" y="0"/>
                    <a:pt x="718" y="0"/>
                    <a:pt x="718" y="0"/>
                  </a:cubicBezTo>
                  <a:cubicBezTo>
                    <a:pt x="713" y="1"/>
                    <a:pt x="709" y="4"/>
                    <a:pt x="709" y="9"/>
                  </a:cubicBezTo>
                  <a:cubicBezTo>
                    <a:pt x="709" y="9"/>
                    <a:pt x="709" y="12"/>
                    <a:pt x="709" y="13"/>
                  </a:cubicBezTo>
                  <a:cubicBezTo>
                    <a:pt x="709" y="14"/>
                    <a:pt x="709" y="60"/>
                    <a:pt x="709" y="60"/>
                  </a:cubicBezTo>
                  <a:cubicBezTo>
                    <a:pt x="709" y="74"/>
                    <a:pt x="719" y="84"/>
                    <a:pt x="734" y="86"/>
                  </a:cubicBezTo>
                  <a:cubicBezTo>
                    <a:pt x="746" y="88"/>
                    <a:pt x="766" y="90"/>
                    <a:pt x="779" y="92"/>
                  </a:cubicBezTo>
                  <a:cubicBezTo>
                    <a:pt x="820" y="99"/>
                    <a:pt x="844" y="115"/>
                    <a:pt x="848" y="161"/>
                  </a:cubicBezTo>
                  <a:cubicBezTo>
                    <a:pt x="849" y="169"/>
                    <a:pt x="849" y="191"/>
                    <a:pt x="849" y="191"/>
                  </a:cubicBezTo>
                  <a:cubicBezTo>
                    <a:pt x="850" y="231"/>
                    <a:pt x="850" y="231"/>
                    <a:pt x="850" y="231"/>
                  </a:cubicBezTo>
                  <a:cubicBezTo>
                    <a:pt x="850" y="426"/>
                    <a:pt x="850" y="426"/>
                    <a:pt x="850" y="426"/>
                  </a:cubicBezTo>
                  <a:cubicBezTo>
                    <a:pt x="427" y="426"/>
                    <a:pt x="427" y="426"/>
                    <a:pt x="427" y="426"/>
                  </a:cubicBezTo>
                  <a:cubicBezTo>
                    <a:pt x="427" y="231"/>
                    <a:pt x="427" y="231"/>
                    <a:pt x="427" y="231"/>
                  </a:cubicBezTo>
                  <a:cubicBezTo>
                    <a:pt x="428" y="191"/>
                    <a:pt x="428" y="191"/>
                    <a:pt x="428" y="191"/>
                  </a:cubicBezTo>
                  <a:cubicBezTo>
                    <a:pt x="428" y="191"/>
                    <a:pt x="428" y="169"/>
                    <a:pt x="429" y="161"/>
                  </a:cubicBezTo>
                  <a:cubicBezTo>
                    <a:pt x="433" y="115"/>
                    <a:pt x="457" y="99"/>
                    <a:pt x="498" y="92"/>
                  </a:cubicBezTo>
                  <a:cubicBezTo>
                    <a:pt x="511" y="90"/>
                    <a:pt x="531" y="88"/>
                    <a:pt x="543" y="86"/>
                  </a:cubicBezTo>
                  <a:cubicBezTo>
                    <a:pt x="558" y="84"/>
                    <a:pt x="568" y="74"/>
                    <a:pt x="568" y="60"/>
                  </a:cubicBezTo>
                  <a:cubicBezTo>
                    <a:pt x="568" y="13"/>
                    <a:pt x="568" y="13"/>
                    <a:pt x="568" y="13"/>
                  </a:cubicBezTo>
                  <a:cubicBezTo>
                    <a:pt x="568" y="12"/>
                    <a:pt x="568" y="9"/>
                    <a:pt x="568" y="9"/>
                  </a:cubicBezTo>
                  <a:cubicBezTo>
                    <a:pt x="568" y="4"/>
                    <a:pt x="564" y="1"/>
                    <a:pt x="559" y="0"/>
                  </a:cubicBezTo>
                  <a:cubicBezTo>
                    <a:pt x="559" y="0"/>
                    <a:pt x="557" y="0"/>
                    <a:pt x="555" y="0"/>
                  </a:cubicBezTo>
                  <a:cubicBezTo>
                    <a:pt x="555" y="0"/>
                    <a:pt x="14" y="0"/>
                    <a:pt x="13" y="0"/>
                  </a:cubicBezTo>
                  <a:cubicBezTo>
                    <a:pt x="12" y="0"/>
                    <a:pt x="9" y="0"/>
                    <a:pt x="9" y="0"/>
                  </a:cubicBezTo>
                  <a:cubicBezTo>
                    <a:pt x="4" y="1"/>
                    <a:pt x="1" y="4"/>
                    <a:pt x="1" y="9"/>
                  </a:cubicBezTo>
                  <a:cubicBezTo>
                    <a:pt x="1" y="9"/>
                    <a:pt x="0" y="12"/>
                    <a:pt x="0" y="13"/>
                  </a:cubicBezTo>
                  <a:cubicBezTo>
                    <a:pt x="0" y="14"/>
                    <a:pt x="0" y="60"/>
                    <a:pt x="0" y="60"/>
                  </a:cubicBezTo>
                  <a:cubicBezTo>
                    <a:pt x="0" y="74"/>
                    <a:pt x="10" y="84"/>
                    <a:pt x="26" y="86"/>
                  </a:cubicBezTo>
                  <a:cubicBezTo>
                    <a:pt x="38" y="88"/>
                    <a:pt x="57" y="90"/>
                    <a:pt x="70" y="92"/>
                  </a:cubicBezTo>
                  <a:cubicBezTo>
                    <a:pt x="112" y="99"/>
                    <a:pt x="135" y="115"/>
                    <a:pt x="139" y="161"/>
                  </a:cubicBezTo>
                  <a:cubicBezTo>
                    <a:pt x="140" y="169"/>
                    <a:pt x="141" y="191"/>
                    <a:pt x="141" y="191"/>
                  </a:cubicBezTo>
                  <a:cubicBezTo>
                    <a:pt x="141" y="231"/>
                    <a:pt x="141" y="231"/>
                    <a:pt x="141" y="231"/>
                  </a:cubicBezTo>
                  <a:cubicBezTo>
                    <a:pt x="141" y="795"/>
                    <a:pt x="141" y="795"/>
                    <a:pt x="141" y="795"/>
                  </a:cubicBezTo>
                  <a:cubicBezTo>
                    <a:pt x="141" y="835"/>
                    <a:pt x="141" y="835"/>
                    <a:pt x="141" y="835"/>
                  </a:cubicBezTo>
                  <a:cubicBezTo>
                    <a:pt x="141" y="835"/>
                    <a:pt x="140" y="857"/>
                    <a:pt x="139" y="865"/>
                  </a:cubicBezTo>
                  <a:cubicBezTo>
                    <a:pt x="135" y="911"/>
                    <a:pt x="112" y="927"/>
                    <a:pt x="70" y="934"/>
                  </a:cubicBezTo>
                  <a:cubicBezTo>
                    <a:pt x="57" y="936"/>
                    <a:pt x="38" y="938"/>
                    <a:pt x="26" y="940"/>
                  </a:cubicBezTo>
                  <a:cubicBezTo>
                    <a:pt x="10" y="941"/>
                    <a:pt x="0" y="952"/>
                    <a:pt x="0" y="966"/>
                  </a:cubicBezTo>
                  <a:cubicBezTo>
                    <a:pt x="0" y="966"/>
                    <a:pt x="0" y="1012"/>
                    <a:pt x="0" y="1013"/>
                  </a:cubicBezTo>
                  <a:cubicBezTo>
                    <a:pt x="0" y="1014"/>
                    <a:pt x="1" y="1017"/>
                    <a:pt x="1" y="1017"/>
                  </a:cubicBezTo>
                  <a:cubicBezTo>
                    <a:pt x="1" y="1022"/>
                    <a:pt x="4" y="1025"/>
                    <a:pt x="9" y="1025"/>
                  </a:cubicBezTo>
                  <a:cubicBezTo>
                    <a:pt x="9" y="1025"/>
                    <a:pt x="12" y="1026"/>
                    <a:pt x="13" y="1026"/>
                  </a:cubicBezTo>
                  <a:cubicBezTo>
                    <a:pt x="14" y="1026"/>
                    <a:pt x="555" y="1026"/>
                    <a:pt x="555" y="1026"/>
                  </a:cubicBezTo>
                  <a:cubicBezTo>
                    <a:pt x="557" y="1026"/>
                    <a:pt x="559" y="1025"/>
                    <a:pt x="559" y="1025"/>
                  </a:cubicBezTo>
                  <a:cubicBezTo>
                    <a:pt x="564" y="1025"/>
                    <a:pt x="568" y="1022"/>
                    <a:pt x="568" y="1017"/>
                  </a:cubicBezTo>
                  <a:cubicBezTo>
                    <a:pt x="568" y="1017"/>
                    <a:pt x="568" y="1014"/>
                    <a:pt x="568" y="1013"/>
                  </a:cubicBezTo>
                  <a:cubicBezTo>
                    <a:pt x="568" y="966"/>
                    <a:pt x="568" y="966"/>
                    <a:pt x="568" y="966"/>
                  </a:cubicBezTo>
                  <a:cubicBezTo>
                    <a:pt x="568" y="952"/>
                    <a:pt x="558" y="941"/>
                    <a:pt x="543" y="940"/>
                  </a:cubicBezTo>
                  <a:cubicBezTo>
                    <a:pt x="531" y="938"/>
                    <a:pt x="511" y="936"/>
                    <a:pt x="498" y="934"/>
                  </a:cubicBezTo>
                  <a:cubicBezTo>
                    <a:pt x="457" y="927"/>
                    <a:pt x="433" y="911"/>
                    <a:pt x="429" y="865"/>
                  </a:cubicBezTo>
                  <a:cubicBezTo>
                    <a:pt x="428" y="857"/>
                    <a:pt x="428" y="835"/>
                    <a:pt x="428" y="835"/>
                  </a:cubicBezTo>
                  <a:cubicBezTo>
                    <a:pt x="427" y="795"/>
                    <a:pt x="427" y="795"/>
                    <a:pt x="427" y="795"/>
                  </a:cubicBezTo>
                  <a:cubicBezTo>
                    <a:pt x="427" y="579"/>
                    <a:pt x="427" y="579"/>
                    <a:pt x="427" y="579"/>
                  </a:cubicBezTo>
                  <a:cubicBezTo>
                    <a:pt x="850" y="579"/>
                    <a:pt x="850" y="579"/>
                    <a:pt x="850" y="579"/>
                  </a:cubicBezTo>
                  <a:cubicBezTo>
                    <a:pt x="850" y="795"/>
                    <a:pt x="850" y="795"/>
                    <a:pt x="850" y="795"/>
                  </a:cubicBezTo>
                  <a:cubicBezTo>
                    <a:pt x="849" y="835"/>
                    <a:pt x="849" y="835"/>
                    <a:pt x="849" y="835"/>
                  </a:cubicBezTo>
                  <a:cubicBezTo>
                    <a:pt x="849" y="835"/>
                    <a:pt x="849" y="857"/>
                    <a:pt x="848" y="865"/>
                  </a:cubicBezTo>
                  <a:cubicBezTo>
                    <a:pt x="844" y="911"/>
                    <a:pt x="820" y="927"/>
                    <a:pt x="779" y="934"/>
                  </a:cubicBezTo>
                  <a:cubicBezTo>
                    <a:pt x="766" y="936"/>
                    <a:pt x="746" y="938"/>
                    <a:pt x="734" y="940"/>
                  </a:cubicBezTo>
                  <a:cubicBezTo>
                    <a:pt x="719" y="941"/>
                    <a:pt x="709" y="952"/>
                    <a:pt x="709" y="966"/>
                  </a:cubicBezTo>
                  <a:cubicBezTo>
                    <a:pt x="709" y="966"/>
                    <a:pt x="709" y="1012"/>
                    <a:pt x="709" y="10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9" name="Freeform 33"/>
            <p:cNvSpPr>
              <a:spLocks/>
            </p:cNvSpPr>
            <p:nvPr userDrawn="1"/>
          </p:nvSpPr>
          <p:spPr bwMode="auto">
            <a:xfrm>
              <a:off x="7742238" y="-3006725"/>
              <a:ext cx="736600" cy="1330325"/>
            </a:xfrm>
            <a:custGeom>
              <a:avLst/>
              <a:gdLst/>
              <a:ahLst/>
              <a:cxnLst>
                <a:cxn ang="0">
                  <a:pos x="0" y="1013"/>
                </a:cxn>
                <a:cxn ang="0">
                  <a:pos x="0" y="1017"/>
                </a:cxn>
                <a:cxn ang="0">
                  <a:pos x="8" y="1025"/>
                </a:cxn>
                <a:cxn ang="0">
                  <a:pos x="13" y="1026"/>
                </a:cxn>
                <a:cxn ang="0">
                  <a:pos x="555" y="1026"/>
                </a:cxn>
                <a:cxn ang="0">
                  <a:pos x="559" y="1025"/>
                </a:cxn>
                <a:cxn ang="0">
                  <a:pos x="567" y="1017"/>
                </a:cxn>
                <a:cxn ang="0">
                  <a:pos x="568" y="1013"/>
                </a:cxn>
                <a:cxn ang="0">
                  <a:pos x="568" y="966"/>
                </a:cxn>
                <a:cxn ang="0">
                  <a:pos x="542" y="940"/>
                </a:cxn>
                <a:cxn ang="0">
                  <a:pos x="498" y="934"/>
                </a:cxn>
                <a:cxn ang="0">
                  <a:pos x="429" y="865"/>
                </a:cxn>
                <a:cxn ang="0">
                  <a:pos x="427" y="835"/>
                </a:cxn>
                <a:cxn ang="0">
                  <a:pos x="427" y="795"/>
                </a:cxn>
                <a:cxn ang="0">
                  <a:pos x="427" y="231"/>
                </a:cxn>
                <a:cxn ang="0">
                  <a:pos x="427" y="191"/>
                </a:cxn>
                <a:cxn ang="0">
                  <a:pos x="429" y="161"/>
                </a:cxn>
                <a:cxn ang="0">
                  <a:pos x="498" y="92"/>
                </a:cxn>
                <a:cxn ang="0">
                  <a:pos x="542" y="86"/>
                </a:cxn>
                <a:cxn ang="0">
                  <a:pos x="568" y="60"/>
                </a:cxn>
                <a:cxn ang="0">
                  <a:pos x="568" y="13"/>
                </a:cxn>
                <a:cxn ang="0">
                  <a:pos x="567" y="9"/>
                </a:cxn>
                <a:cxn ang="0">
                  <a:pos x="559" y="0"/>
                </a:cxn>
                <a:cxn ang="0">
                  <a:pos x="555" y="0"/>
                </a:cxn>
                <a:cxn ang="0">
                  <a:pos x="13" y="0"/>
                </a:cxn>
                <a:cxn ang="0">
                  <a:pos x="8" y="0"/>
                </a:cxn>
                <a:cxn ang="0">
                  <a:pos x="0" y="9"/>
                </a:cxn>
                <a:cxn ang="0">
                  <a:pos x="0" y="13"/>
                </a:cxn>
                <a:cxn ang="0">
                  <a:pos x="0" y="60"/>
                </a:cxn>
                <a:cxn ang="0">
                  <a:pos x="25" y="86"/>
                </a:cxn>
                <a:cxn ang="0">
                  <a:pos x="69" y="92"/>
                </a:cxn>
                <a:cxn ang="0">
                  <a:pos x="139" y="161"/>
                </a:cxn>
                <a:cxn ang="0">
                  <a:pos x="140" y="191"/>
                </a:cxn>
                <a:cxn ang="0">
                  <a:pos x="141" y="231"/>
                </a:cxn>
                <a:cxn ang="0">
                  <a:pos x="141" y="795"/>
                </a:cxn>
                <a:cxn ang="0">
                  <a:pos x="140" y="835"/>
                </a:cxn>
                <a:cxn ang="0">
                  <a:pos x="139" y="865"/>
                </a:cxn>
                <a:cxn ang="0">
                  <a:pos x="69" y="934"/>
                </a:cxn>
                <a:cxn ang="0">
                  <a:pos x="25" y="940"/>
                </a:cxn>
                <a:cxn ang="0">
                  <a:pos x="0" y="966"/>
                </a:cxn>
                <a:cxn ang="0">
                  <a:pos x="0" y="1013"/>
                </a:cxn>
              </a:cxnLst>
              <a:rect l="0" t="0" r="r" b="b"/>
              <a:pathLst>
                <a:path w="568" h="1026">
                  <a:moveTo>
                    <a:pt x="0" y="1013"/>
                  </a:moveTo>
                  <a:cubicBezTo>
                    <a:pt x="0" y="1014"/>
                    <a:pt x="0" y="1017"/>
                    <a:pt x="0" y="1017"/>
                  </a:cubicBezTo>
                  <a:cubicBezTo>
                    <a:pt x="0" y="1022"/>
                    <a:pt x="4" y="1025"/>
                    <a:pt x="8" y="1025"/>
                  </a:cubicBezTo>
                  <a:cubicBezTo>
                    <a:pt x="8" y="1025"/>
                    <a:pt x="11" y="1026"/>
                    <a:pt x="13" y="1026"/>
                  </a:cubicBezTo>
                  <a:cubicBezTo>
                    <a:pt x="14" y="1026"/>
                    <a:pt x="555" y="1026"/>
                    <a:pt x="555" y="1026"/>
                  </a:cubicBezTo>
                  <a:cubicBezTo>
                    <a:pt x="556" y="1026"/>
                    <a:pt x="559" y="1025"/>
                    <a:pt x="559" y="1025"/>
                  </a:cubicBezTo>
                  <a:cubicBezTo>
                    <a:pt x="564" y="1025"/>
                    <a:pt x="567" y="1022"/>
                    <a:pt x="567" y="1017"/>
                  </a:cubicBezTo>
                  <a:cubicBezTo>
                    <a:pt x="567" y="1017"/>
                    <a:pt x="568" y="1014"/>
                    <a:pt x="568" y="1013"/>
                  </a:cubicBezTo>
                  <a:cubicBezTo>
                    <a:pt x="568" y="966"/>
                    <a:pt x="568" y="966"/>
                    <a:pt x="568" y="966"/>
                  </a:cubicBezTo>
                  <a:cubicBezTo>
                    <a:pt x="568" y="952"/>
                    <a:pt x="558" y="941"/>
                    <a:pt x="542" y="940"/>
                  </a:cubicBezTo>
                  <a:cubicBezTo>
                    <a:pt x="530" y="938"/>
                    <a:pt x="511" y="936"/>
                    <a:pt x="498" y="934"/>
                  </a:cubicBezTo>
                  <a:cubicBezTo>
                    <a:pt x="456" y="927"/>
                    <a:pt x="433" y="911"/>
                    <a:pt x="429" y="865"/>
                  </a:cubicBezTo>
                  <a:cubicBezTo>
                    <a:pt x="428" y="857"/>
                    <a:pt x="427" y="835"/>
                    <a:pt x="427" y="835"/>
                  </a:cubicBezTo>
                  <a:cubicBezTo>
                    <a:pt x="427" y="795"/>
                    <a:pt x="427" y="795"/>
                    <a:pt x="427" y="795"/>
                  </a:cubicBezTo>
                  <a:cubicBezTo>
                    <a:pt x="427" y="231"/>
                    <a:pt x="427" y="231"/>
                    <a:pt x="427" y="231"/>
                  </a:cubicBezTo>
                  <a:cubicBezTo>
                    <a:pt x="427" y="191"/>
                    <a:pt x="427" y="191"/>
                    <a:pt x="427" y="191"/>
                  </a:cubicBezTo>
                  <a:cubicBezTo>
                    <a:pt x="427" y="191"/>
                    <a:pt x="428" y="169"/>
                    <a:pt x="429" y="161"/>
                  </a:cubicBezTo>
                  <a:cubicBezTo>
                    <a:pt x="433" y="115"/>
                    <a:pt x="456" y="99"/>
                    <a:pt x="498" y="92"/>
                  </a:cubicBezTo>
                  <a:cubicBezTo>
                    <a:pt x="511" y="90"/>
                    <a:pt x="530" y="88"/>
                    <a:pt x="542" y="86"/>
                  </a:cubicBezTo>
                  <a:cubicBezTo>
                    <a:pt x="558" y="84"/>
                    <a:pt x="568" y="74"/>
                    <a:pt x="568" y="60"/>
                  </a:cubicBezTo>
                  <a:cubicBezTo>
                    <a:pt x="568" y="13"/>
                    <a:pt x="568" y="13"/>
                    <a:pt x="568" y="13"/>
                  </a:cubicBezTo>
                  <a:cubicBezTo>
                    <a:pt x="568" y="12"/>
                    <a:pt x="567" y="9"/>
                    <a:pt x="567" y="9"/>
                  </a:cubicBezTo>
                  <a:cubicBezTo>
                    <a:pt x="567" y="4"/>
                    <a:pt x="564" y="1"/>
                    <a:pt x="559" y="0"/>
                  </a:cubicBezTo>
                  <a:cubicBezTo>
                    <a:pt x="559" y="0"/>
                    <a:pt x="556" y="0"/>
                    <a:pt x="555" y="0"/>
                  </a:cubicBezTo>
                  <a:cubicBezTo>
                    <a:pt x="555" y="0"/>
                    <a:pt x="14" y="0"/>
                    <a:pt x="13" y="0"/>
                  </a:cubicBezTo>
                  <a:cubicBezTo>
                    <a:pt x="11" y="0"/>
                    <a:pt x="8" y="0"/>
                    <a:pt x="8" y="0"/>
                  </a:cubicBezTo>
                  <a:cubicBezTo>
                    <a:pt x="4" y="1"/>
                    <a:pt x="0" y="4"/>
                    <a:pt x="0" y="9"/>
                  </a:cubicBezTo>
                  <a:cubicBezTo>
                    <a:pt x="0" y="9"/>
                    <a:pt x="0" y="12"/>
                    <a:pt x="0" y="13"/>
                  </a:cubicBezTo>
                  <a:cubicBezTo>
                    <a:pt x="0" y="14"/>
                    <a:pt x="0" y="60"/>
                    <a:pt x="0" y="60"/>
                  </a:cubicBezTo>
                  <a:cubicBezTo>
                    <a:pt x="0" y="74"/>
                    <a:pt x="10" y="84"/>
                    <a:pt x="25" y="86"/>
                  </a:cubicBezTo>
                  <a:cubicBezTo>
                    <a:pt x="37" y="88"/>
                    <a:pt x="57" y="90"/>
                    <a:pt x="69" y="92"/>
                  </a:cubicBezTo>
                  <a:cubicBezTo>
                    <a:pt x="111" y="99"/>
                    <a:pt x="134" y="115"/>
                    <a:pt x="139" y="161"/>
                  </a:cubicBezTo>
                  <a:cubicBezTo>
                    <a:pt x="140" y="169"/>
                    <a:pt x="140" y="191"/>
                    <a:pt x="140" y="191"/>
                  </a:cubicBezTo>
                  <a:cubicBezTo>
                    <a:pt x="141" y="231"/>
                    <a:pt x="141" y="231"/>
                    <a:pt x="141" y="231"/>
                  </a:cubicBezTo>
                  <a:cubicBezTo>
                    <a:pt x="141" y="795"/>
                    <a:pt x="141" y="795"/>
                    <a:pt x="141" y="795"/>
                  </a:cubicBezTo>
                  <a:cubicBezTo>
                    <a:pt x="140" y="835"/>
                    <a:pt x="140" y="835"/>
                    <a:pt x="140" y="835"/>
                  </a:cubicBezTo>
                  <a:cubicBezTo>
                    <a:pt x="140" y="835"/>
                    <a:pt x="140" y="857"/>
                    <a:pt x="139" y="865"/>
                  </a:cubicBezTo>
                  <a:cubicBezTo>
                    <a:pt x="134" y="911"/>
                    <a:pt x="111" y="927"/>
                    <a:pt x="69" y="934"/>
                  </a:cubicBezTo>
                  <a:cubicBezTo>
                    <a:pt x="57" y="936"/>
                    <a:pt x="37" y="938"/>
                    <a:pt x="25" y="940"/>
                  </a:cubicBezTo>
                  <a:cubicBezTo>
                    <a:pt x="10" y="941"/>
                    <a:pt x="0" y="952"/>
                    <a:pt x="0" y="966"/>
                  </a:cubicBezTo>
                  <a:cubicBezTo>
                    <a:pt x="0" y="966"/>
                    <a:pt x="0" y="1012"/>
                    <a:pt x="0" y="10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0" name="Freeform 34"/>
            <p:cNvSpPr>
              <a:spLocks noEditPoints="1"/>
            </p:cNvSpPr>
            <p:nvPr userDrawn="1"/>
          </p:nvSpPr>
          <p:spPr bwMode="auto">
            <a:xfrm>
              <a:off x="3078163" y="-1282700"/>
              <a:ext cx="504825" cy="425450"/>
            </a:xfrm>
            <a:custGeom>
              <a:avLst/>
              <a:gdLst/>
              <a:ahLst/>
              <a:cxnLst>
                <a:cxn ang="0">
                  <a:pos x="314" y="328"/>
                </a:cxn>
                <a:cxn ang="0">
                  <a:pos x="243" y="261"/>
                </a:cxn>
                <a:cxn ang="0">
                  <a:pos x="166" y="171"/>
                </a:cxn>
                <a:cxn ang="0">
                  <a:pos x="137" y="171"/>
                </a:cxn>
                <a:cxn ang="0">
                  <a:pos x="137" y="264"/>
                </a:cxn>
                <a:cxn ang="0">
                  <a:pos x="156" y="279"/>
                </a:cxn>
                <a:cxn ang="0">
                  <a:pos x="197" y="279"/>
                </a:cxn>
                <a:cxn ang="0">
                  <a:pos x="197" y="319"/>
                </a:cxn>
                <a:cxn ang="0">
                  <a:pos x="0" y="319"/>
                </a:cxn>
                <a:cxn ang="0">
                  <a:pos x="0" y="279"/>
                </a:cxn>
                <a:cxn ang="0">
                  <a:pos x="40" y="279"/>
                </a:cxn>
                <a:cxn ang="0">
                  <a:pos x="59" y="264"/>
                </a:cxn>
                <a:cxn ang="0">
                  <a:pos x="59" y="55"/>
                </a:cxn>
                <a:cxn ang="0">
                  <a:pos x="40" y="40"/>
                </a:cxn>
                <a:cxn ang="0">
                  <a:pos x="0" y="40"/>
                </a:cxn>
                <a:cxn ang="0">
                  <a:pos x="0" y="0"/>
                </a:cxn>
                <a:cxn ang="0">
                  <a:pos x="231" y="0"/>
                </a:cxn>
                <a:cxn ang="0">
                  <a:pos x="346" y="81"/>
                </a:cxn>
                <a:cxn ang="0">
                  <a:pos x="260" y="158"/>
                </a:cxn>
                <a:cxn ang="0">
                  <a:pos x="315" y="223"/>
                </a:cxn>
                <a:cxn ang="0">
                  <a:pos x="334" y="279"/>
                </a:cxn>
                <a:cxn ang="0">
                  <a:pos x="349" y="243"/>
                </a:cxn>
                <a:cxn ang="0">
                  <a:pos x="349" y="226"/>
                </a:cxn>
                <a:cxn ang="0">
                  <a:pos x="389" y="226"/>
                </a:cxn>
                <a:cxn ang="0">
                  <a:pos x="389" y="243"/>
                </a:cxn>
                <a:cxn ang="0">
                  <a:pos x="314" y="328"/>
                </a:cxn>
                <a:cxn ang="0">
                  <a:pos x="137" y="132"/>
                </a:cxn>
                <a:cxn ang="0">
                  <a:pos x="197" y="132"/>
                </a:cxn>
                <a:cxn ang="0">
                  <a:pos x="267" y="82"/>
                </a:cxn>
                <a:cxn ang="0">
                  <a:pos x="202" y="39"/>
                </a:cxn>
                <a:cxn ang="0">
                  <a:pos x="137" y="39"/>
                </a:cxn>
                <a:cxn ang="0">
                  <a:pos x="137" y="132"/>
                </a:cxn>
              </a:cxnLst>
              <a:rect l="0" t="0" r="r" b="b"/>
              <a:pathLst>
                <a:path w="389" h="328">
                  <a:moveTo>
                    <a:pt x="314" y="328"/>
                  </a:moveTo>
                  <a:cubicBezTo>
                    <a:pt x="266" y="328"/>
                    <a:pt x="243" y="307"/>
                    <a:pt x="243" y="261"/>
                  </a:cubicBezTo>
                  <a:cubicBezTo>
                    <a:pt x="243" y="184"/>
                    <a:pt x="224" y="171"/>
                    <a:pt x="166" y="171"/>
                  </a:cubicBezTo>
                  <a:cubicBezTo>
                    <a:pt x="137" y="171"/>
                    <a:pt x="137" y="171"/>
                    <a:pt x="137" y="171"/>
                  </a:cubicBezTo>
                  <a:cubicBezTo>
                    <a:pt x="137" y="264"/>
                    <a:pt x="137" y="264"/>
                    <a:pt x="137" y="264"/>
                  </a:cubicBezTo>
                  <a:cubicBezTo>
                    <a:pt x="137" y="274"/>
                    <a:pt x="140" y="279"/>
                    <a:pt x="156" y="279"/>
                  </a:cubicBezTo>
                  <a:cubicBezTo>
                    <a:pt x="197" y="279"/>
                    <a:pt x="197" y="279"/>
                    <a:pt x="197" y="279"/>
                  </a:cubicBezTo>
                  <a:cubicBezTo>
                    <a:pt x="197" y="319"/>
                    <a:pt x="197" y="319"/>
                    <a:pt x="197" y="319"/>
                  </a:cubicBezTo>
                  <a:cubicBezTo>
                    <a:pt x="0" y="319"/>
                    <a:pt x="0" y="319"/>
                    <a:pt x="0" y="319"/>
                  </a:cubicBezTo>
                  <a:cubicBezTo>
                    <a:pt x="0" y="279"/>
                    <a:pt x="0" y="279"/>
                    <a:pt x="0" y="279"/>
                  </a:cubicBezTo>
                  <a:cubicBezTo>
                    <a:pt x="40" y="279"/>
                    <a:pt x="40" y="279"/>
                    <a:pt x="40" y="279"/>
                  </a:cubicBezTo>
                  <a:cubicBezTo>
                    <a:pt x="56" y="279"/>
                    <a:pt x="59" y="274"/>
                    <a:pt x="59" y="264"/>
                  </a:cubicBezTo>
                  <a:cubicBezTo>
                    <a:pt x="59" y="55"/>
                    <a:pt x="59" y="55"/>
                    <a:pt x="59" y="55"/>
                  </a:cubicBezTo>
                  <a:cubicBezTo>
                    <a:pt x="59" y="45"/>
                    <a:pt x="56" y="40"/>
                    <a:pt x="40" y="40"/>
                  </a:cubicBezTo>
                  <a:cubicBezTo>
                    <a:pt x="0" y="40"/>
                    <a:pt x="0" y="40"/>
                    <a:pt x="0" y="40"/>
                  </a:cubicBezTo>
                  <a:cubicBezTo>
                    <a:pt x="0" y="0"/>
                    <a:pt x="0" y="0"/>
                    <a:pt x="0" y="0"/>
                  </a:cubicBezTo>
                  <a:cubicBezTo>
                    <a:pt x="231" y="0"/>
                    <a:pt x="231" y="0"/>
                    <a:pt x="231" y="0"/>
                  </a:cubicBezTo>
                  <a:cubicBezTo>
                    <a:pt x="307" y="0"/>
                    <a:pt x="346" y="27"/>
                    <a:pt x="346" y="81"/>
                  </a:cubicBezTo>
                  <a:cubicBezTo>
                    <a:pt x="346" y="122"/>
                    <a:pt x="314" y="150"/>
                    <a:pt x="260" y="158"/>
                  </a:cubicBezTo>
                  <a:cubicBezTo>
                    <a:pt x="305" y="167"/>
                    <a:pt x="315" y="190"/>
                    <a:pt x="315" y="223"/>
                  </a:cubicBezTo>
                  <a:cubicBezTo>
                    <a:pt x="315" y="248"/>
                    <a:pt x="318" y="279"/>
                    <a:pt x="334" y="279"/>
                  </a:cubicBezTo>
                  <a:cubicBezTo>
                    <a:pt x="343" y="279"/>
                    <a:pt x="349" y="273"/>
                    <a:pt x="349" y="243"/>
                  </a:cubicBezTo>
                  <a:cubicBezTo>
                    <a:pt x="349" y="226"/>
                    <a:pt x="349" y="226"/>
                    <a:pt x="349" y="226"/>
                  </a:cubicBezTo>
                  <a:cubicBezTo>
                    <a:pt x="389" y="226"/>
                    <a:pt x="389" y="226"/>
                    <a:pt x="389" y="226"/>
                  </a:cubicBezTo>
                  <a:cubicBezTo>
                    <a:pt x="389" y="243"/>
                    <a:pt x="389" y="243"/>
                    <a:pt x="389" y="243"/>
                  </a:cubicBezTo>
                  <a:cubicBezTo>
                    <a:pt x="389" y="300"/>
                    <a:pt x="364" y="328"/>
                    <a:pt x="314" y="328"/>
                  </a:cubicBezTo>
                  <a:close/>
                  <a:moveTo>
                    <a:pt x="137" y="132"/>
                  </a:moveTo>
                  <a:cubicBezTo>
                    <a:pt x="197" y="132"/>
                    <a:pt x="197" y="132"/>
                    <a:pt x="197" y="132"/>
                  </a:cubicBezTo>
                  <a:cubicBezTo>
                    <a:pt x="256" y="132"/>
                    <a:pt x="267" y="113"/>
                    <a:pt x="267" y="82"/>
                  </a:cubicBezTo>
                  <a:cubicBezTo>
                    <a:pt x="267" y="54"/>
                    <a:pt x="245" y="39"/>
                    <a:pt x="202" y="39"/>
                  </a:cubicBezTo>
                  <a:cubicBezTo>
                    <a:pt x="137" y="39"/>
                    <a:pt x="137" y="39"/>
                    <a:pt x="137" y="39"/>
                  </a:cubicBezTo>
                  <a:lnTo>
                    <a:pt x="137" y="13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 name="Freeform 35"/>
            <p:cNvSpPr>
              <a:spLocks noEditPoints="1"/>
            </p:cNvSpPr>
            <p:nvPr userDrawn="1"/>
          </p:nvSpPr>
          <p:spPr bwMode="auto">
            <a:xfrm>
              <a:off x="3633788" y="-1173163"/>
              <a:ext cx="319087" cy="312737"/>
            </a:xfrm>
            <a:custGeom>
              <a:avLst/>
              <a:gdLst/>
              <a:ahLst/>
              <a:cxnLst>
                <a:cxn ang="0">
                  <a:pos x="127" y="241"/>
                </a:cxn>
                <a:cxn ang="0">
                  <a:pos x="0" y="120"/>
                </a:cxn>
                <a:cxn ang="0">
                  <a:pos x="125" y="0"/>
                </a:cxn>
                <a:cxn ang="0">
                  <a:pos x="215" y="37"/>
                </a:cxn>
                <a:cxn ang="0">
                  <a:pos x="244" y="126"/>
                </a:cxn>
                <a:cxn ang="0">
                  <a:pos x="244" y="129"/>
                </a:cxn>
                <a:cxn ang="0">
                  <a:pos x="76" y="129"/>
                </a:cxn>
                <a:cxn ang="0">
                  <a:pos x="93" y="185"/>
                </a:cxn>
                <a:cxn ang="0">
                  <a:pos x="133" y="200"/>
                </a:cxn>
                <a:cxn ang="0">
                  <a:pos x="194" y="152"/>
                </a:cxn>
                <a:cxn ang="0">
                  <a:pos x="195" y="150"/>
                </a:cxn>
                <a:cxn ang="0">
                  <a:pos x="243" y="150"/>
                </a:cxn>
                <a:cxn ang="0">
                  <a:pos x="243" y="153"/>
                </a:cxn>
                <a:cxn ang="0">
                  <a:pos x="127" y="241"/>
                </a:cxn>
                <a:cxn ang="0">
                  <a:pos x="76" y="92"/>
                </a:cxn>
                <a:cxn ang="0">
                  <a:pos x="169" y="92"/>
                </a:cxn>
                <a:cxn ang="0">
                  <a:pos x="155" y="50"/>
                </a:cxn>
                <a:cxn ang="0">
                  <a:pos x="124" y="38"/>
                </a:cxn>
                <a:cxn ang="0">
                  <a:pos x="76" y="92"/>
                </a:cxn>
              </a:cxnLst>
              <a:rect l="0" t="0" r="r" b="b"/>
              <a:pathLst>
                <a:path w="247" h="241">
                  <a:moveTo>
                    <a:pt x="127" y="241"/>
                  </a:moveTo>
                  <a:cubicBezTo>
                    <a:pt x="44" y="241"/>
                    <a:pt x="0" y="199"/>
                    <a:pt x="0" y="120"/>
                  </a:cubicBezTo>
                  <a:cubicBezTo>
                    <a:pt x="0" y="50"/>
                    <a:pt x="52" y="0"/>
                    <a:pt x="125" y="0"/>
                  </a:cubicBezTo>
                  <a:cubicBezTo>
                    <a:pt x="172" y="0"/>
                    <a:pt x="200" y="20"/>
                    <a:pt x="215" y="37"/>
                  </a:cubicBezTo>
                  <a:cubicBezTo>
                    <a:pt x="237" y="61"/>
                    <a:pt x="247" y="94"/>
                    <a:pt x="244" y="126"/>
                  </a:cubicBezTo>
                  <a:cubicBezTo>
                    <a:pt x="244" y="129"/>
                    <a:pt x="244" y="129"/>
                    <a:pt x="244" y="129"/>
                  </a:cubicBezTo>
                  <a:cubicBezTo>
                    <a:pt x="76" y="129"/>
                    <a:pt x="76" y="129"/>
                    <a:pt x="76" y="129"/>
                  </a:cubicBezTo>
                  <a:cubicBezTo>
                    <a:pt x="75" y="153"/>
                    <a:pt x="81" y="173"/>
                    <a:pt x="93" y="185"/>
                  </a:cubicBezTo>
                  <a:cubicBezTo>
                    <a:pt x="102" y="195"/>
                    <a:pt x="116" y="200"/>
                    <a:pt x="133" y="200"/>
                  </a:cubicBezTo>
                  <a:cubicBezTo>
                    <a:pt x="168" y="200"/>
                    <a:pt x="188" y="185"/>
                    <a:pt x="194" y="152"/>
                  </a:cubicBezTo>
                  <a:cubicBezTo>
                    <a:pt x="195" y="150"/>
                    <a:pt x="195" y="150"/>
                    <a:pt x="195" y="150"/>
                  </a:cubicBezTo>
                  <a:cubicBezTo>
                    <a:pt x="243" y="150"/>
                    <a:pt x="243" y="150"/>
                    <a:pt x="243" y="150"/>
                  </a:cubicBezTo>
                  <a:cubicBezTo>
                    <a:pt x="243" y="153"/>
                    <a:pt x="243" y="153"/>
                    <a:pt x="243" y="153"/>
                  </a:cubicBezTo>
                  <a:cubicBezTo>
                    <a:pt x="236" y="210"/>
                    <a:pt x="196" y="241"/>
                    <a:pt x="127" y="241"/>
                  </a:cubicBezTo>
                  <a:close/>
                  <a:moveTo>
                    <a:pt x="76" y="92"/>
                  </a:moveTo>
                  <a:cubicBezTo>
                    <a:pt x="169" y="92"/>
                    <a:pt x="169" y="92"/>
                    <a:pt x="169" y="92"/>
                  </a:cubicBezTo>
                  <a:cubicBezTo>
                    <a:pt x="169" y="79"/>
                    <a:pt x="166" y="61"/>
                    <a:pt x="155" y="50"/>
                  </a:cubicBezTo>
                  <a:cubicBezTo>
                    <a:pt x="147" y="42"/>
                    <a:pt x="137" y="38"/>
                    <a:pt x="124" y="38"/>
                  </a:cubicBezTo>
                  <a:cubicBezTo>
                    <a:pt x="86" y="38"/>
                    <a:pt x="78" y="71"/>
                    <a:pt x="76"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 name="Freeform 36"/>
            <p:cNvSpPr>
              <a:spLocks noEditPoints="1"/>
            </p:cNvSpPr>
            <p:nvPr userDrawn="1"/>
          </p:nvSpPr>
          <p:spPr bwMode="auto">
            <a:xfrm>
              <a:off x="4014788" y="-1173163"/>
              <a:ext cx="369887" cy="312737"/>
            </a:xfrm>
            <a:custGeom>
              <a:avLst/>
              <a:gdLst/>
              <a:ahLst/>
              <a:cxnLst>
                <a:cxn ang="0">
                  <a:pos x="214" y="241"/>
                </a:cxn>
                <a:cxn ang="0">
                  <a:pos x="160" y="209"/>
                </a:cxn>
                <a:cxn ang="0">
                  <a:pos x="75" y="241"/>
                </a:cxn>
                <a:cxn ang="0">
                  <a:pos x="0" y="178"/>
                </a:cxn>
                <a:cxn ang="0">
                  <a:pos x="90" y="107"/>
                </a:cxn>
                <a:cxn ang="0">
                  <a:pos x="157" y="64"/>
                </a:cxn>
                <a:cxn ang="0">
                  <a:pos x="104" y="31"/>
                </a:cxn>
                <a:cxn ang="0">
                  <a:pos x="62" y="41"/>
                </a:cxn>
                <a:cxn ang="0">
                  <a:pos x="92" y="68"/>
                </a:cxn>
                <a:cxn ang="0">
                  <a:pos x="53" y="99"/>
                </a:cxn>
                <a:cxn ang="0">
                  <a:pos x="12" y="61"/>
                </a:cxn>
                <a:cxn ang="0">
                  <a:pos x="120" y="0"/>
                </a:cxn>
                <a:cxn ang="0">
                  <a:pos x="224" y="71"/>
                </a:cxn>
                <a:cxn ang="0">
                  <a:pos x="224" y="187"/>
                </a:cxn>
                <a:cxn ang="0">
                  <a:pos x="234" y="200"/>
                </a:cxn>
                <a:cxn ang="0">
                  <a:pos x="246" y="167"/>
                </a:cxn>
                <a:cxn ang="0">
                  <a:pos x="246" y="146"/>
                </a:cxn>
                <a:cxn ang="0">
                  <a:pos x="285" y="146"/>
                </a:cxn>
                <a:cxn ang="0">
                  <a:pos x="285" y="163"/>
                </a:cxn>
                <a:cxn ang="0">
                  <a:pos x="214" y="241"/>
                </a:cxn>
                <a:cxn ang="0">
                  <a:pos x="157" y="118"/>
                </a:cxn>
                <a:cxn ang="0">
                  <a:pos x="105" y="139"/>
                </a:cxn>
                <a:cxn ang="0">
                  <a:pos x="75" y="173"/>
                </a:cxn>
                <a:cxn ang="0">
                  <a:pos x="104" y="200"/>
                </a:cxn>
                <a:cxn ang="0">
                  <a:pos x="157" y="145"/>
                </a:cxn>
                <a:cxn ang="0">
                  <a:pos x="157" y="118"/>
                </a:cxn>
              </a:cxnLst>
              <a:rect l="0" t="0" r="r" b="b"/>
              <a:pathLst>
                <a:path w="285" h="241">
                  <a:moveTo>
                    <a:pt x="214" y="241"/>
                  </a:moveTo>
                  <a:cubicBezTo>
                    <a:pt x="186" y="241"/>
                    <a:pt x="166" y="229"/>
                    <a:pt x="160" y="209"/>
                  </a:cubicBezTo>
                  <a:cubicBezTo>
                    <a:pt x="142" y="230"/>
                    <a:pt x="113" y="241"/>
                    <a:pt x="75" y="241"/>
                  </a:cubicBezTo>
                  <a:cubicBezTo>
                    <a:pt x="27" y="241"/>
                    <a:pt x="0" y="218"/>
                    <a:pt x="0" y="178"/>
                  </a:cubicBezTo>
                  <a:cubicBezTo>
                    <a:pt x="0" y="126"/>
                    <a:pt x="48" y="116"/>
                    <a:pt x="90" y="107"/>
                  </a:cubicBezTo>
                  <a:cubicBezTo>
                    <a:pt x="126" y="99"/>
                    <a:pt x="157" y="93"/>
                    <a:pt x="157" y="64"/>
                  </a:cubicBezTo>
                  <a:cubicBezTo>
                    <a:pt x="157" y="41"/>
                    <a:pt x="140" y="31"/>
                    <a:pt x="104" y="31"/>
                  </a:cubicBezTo>
                  <a:cubicBezTo>
                    <a:pt x="92" y="31"/>
                    <a:pt x="73" y="34"/>
                    <a:pt x="62" y="41"/>
                  </a:cubicBezTo>
                  <a:cubicBezTo>
                    <a:pt x="81" y="41"/>
                    <a:pt x="92" y="51"/>
                    <a:pt x="92" y="68"/>
                  </a:cubicBezTo>
                  <a:cubicBezTo>
                    <a:pt x="92" y="82"/>
                    <a:pt x="85" y="99"/>
                    <a:pt x="53" y="99"/>
                  </a:cubicBezTo>
                  <a:cubicBezTo>
                    <a:pt x="30" y="99"/>
                    <a:pt x="12" y="83"/>
                    <a:pt x="12" y="61"/>
                  </a:cubicBezTo>
                  <a:cubicBezTo>
                    <a:pt x="12" y="5"/>
                    <a:pt x="95" y="0"/>
                    <a:pt x="120" y="0"/>
                  </a:cubicBezTo>
                  <a:cubicBezTo>
                    <a:pt x="187" y="0"/>
                    <a:pt x="224" y="26"/>
                    <a:pt x="224" y="71"/>
                  </a:cubicBezTo>
                  <a:cubicBezTo>
                    <a:pt x="224" y="187"/>
                    <a:pt x="224" y="187"/>
                    <a:pt x="224" y="187"/>
                  </a:cubicBezTo>
                  <a:cubicBezTo>
                    <a:pt x="224" y="196"/>
                    <a:pt x="228" y="200"/>
                    <a:pt x="234" y="200"/>
                  </a:cubicBezTo>
                  <a:cubicBezTo>
                    <a:pt x="238" y="200"/>
                    <a:pt x="246" y="200"/>
                    <a:pt x="246" y="167"/>
                  </a:cubicBezTo>
                  <a:cubicBezTo>
                    <a:pt x="246" y="146"/>
                    <a:pt x="246" y="146"/>
                    <a:pt x="246" y="146"/>
                  </a:cubicBezTo>
                  <a:cubicBezTo>
                    <a:pt x="285" y="146"/>
                    <a:pt x="285" y="146"/>
                    <a:pt x="285" y="146"/>
                  </a:cubicBezTo>
                  <a:cubicBezTo>
                    <a:pt x="285" y="163"/>
                    <a:pt x="285" y="163"/>
                    <a:pt x="285" y="163"/>
                  </a:cubicBezTo>
                  <a:cubicBezTo>
                    <a:pt x="285" y="215"/>
                    <a:pt x="262" y="241"/>
                    <a:pt x="214" y="241"/>
                  </a:cubicBezTo>
                  <a:close/>
                  <a:moveTo>
                    <a:pt x="157" y="118"/>
                  </a:moveTo>
                  <a:cubicBezTo>
                    <a:pt x="105" y="139"/>
                    <a:pt x="105" y="139"/>
                    <a:pt x="105" y="139"/>
                  </a:cubicBezTo>
                  <a:cubicBezTo>
                    <a:pt x="89" y="146"/>
                    <a:pt x="75" y="153"/>
                    <a:pt x="75" y="173"/>
                  </a:cubicBezTo>
                  <a:cubicBezTo>
                    <a:pt x="75" y="191"/>
                    <a:pt x="84" y="200"/>
                    <a:pt x="104" y="200"/>
                  </a:cubicBezTo>
                  <a:cubicBezTo>
                    <a:pt x="141" y="200"/>
                    <a:pt x="157" y="172"/>
                    <a:pt x="157" y="145"/>
                  </a:cubicBezTo>
                  <a:lnTo>
                    <a:pt x="157"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3" name="Freeform 37"/>
            <p:cNvSpPr>
              <a:spLocks/>
            </p:cNvSpPr>
            <p:nvPr userDrawn="1"/>
          </p:nvSpPr>
          <p:spPr bwMode="auto">
            <a:xfrm>
              <a:off x="4433888" y="-1282700"/>
              <a:ext cx="207962" cy="412750"/>
            </a:xfrm>
            <a:custGeom>
              <a:avLst/>
              <a:gdLst/>
              <a:ahLst/>
              <a:cxnLst>
                <a:cxn ang="0">
                  <a:pos x="160" y="319"/>
                </a:cxn>
                <a:cxn ang="0">
                  <a:pos x="0" y="319"/>
                </a:cxn>
                <a:cxn ang="0">
                  <a:pos x="0" y="282"/>
                </a:cxn>
                <a:cxn ang="0">
                  <a:pos x="29" y="282"/>
                </a:cxn>
                <a:cxn ang="0">
                  <a:pos x="47" y="266"/>
                </a:cxn>
                <a:cxn ang="0">
                  <a:pos x="47" y="53"/>
                </a:cxn>
                <a:cxn ang="0">
                  <a:pos x="29" y="36"/>
                </a:cxn>
                <a:cxn ang="0">
                  <a:pos x="0" y="36"/>
                </a:cxn>
                <a:cxn ang="0">
                  <a:pos x="0" y="0"/>
                </a:cxn>
                <a:cxn ang="0">
                  <a:pos x="114" y="0"/>
                </a:cxn>
                <a:cxn ang="0">
                  <a:pos x="114" y="266"/>
                </a:cxn>
                <a:cxn ang="0">
                  <a:pos x="133" y="282"/>
                </a:cxn>
                <a:cxn ang="0">
                  <a:pos x="160" y="282"/>
                </a:cxn>
                <a:cxn ang="0">
                  <a:pos x="160" y="319"/>
                </a:cxn>
              </a:cxnLst>
              <a:rect l="0" t="0" r="r" b="b"/>
              <a:pathLst>
                <a:path w="160" h="319">
                  <a:moveTo>
                    <a:pt x="160" y="319"/>
                  </a:moveTo>
                  <a:cubicBezTo>
                    <a:pt x="0" y="319"/>
                    <a:pt x="0" y="319"/>
                    <a:pt x="0" y="319"/>
                  </a:cubicBezTo>
                  <a:cubicBezTo>
                    <a:pt x="0" y="282"/>
                    <a:pt x="0" y="282"/>
                    <a:pt x="0" y="282"/>
                  </a:cubicBezTo>
                  <a:cubicBezTo>
                    <a:pt x="29" y="282"/>
                    <a:pt x="29" y="282"/>
                    <a:pt x="29" y="282"/>
                  </a:cubicBezTo>
                  <a:cubicBezTo>
                    <a:pt x="42" y="282"/>
                    <a:pt x="47" y="278"/>
                    <a:pt x="47" y="266"/>
                  </a:cubicBezTo>
                  <a:cubicBezTo>
                    <a:pt x="47" y="53"/>
                    <a:pt x="47" y="53"/>
                    <a:pt x="47" y="53"/>
                  </a:cubicBezTo>
                  <a:cubicBezTo>
                    <a:pt x="47" y="41"/>
                    <a:pt x="42" y="36"/>
                    <a:pt x="29" y="36"/>
                  </a:cubicBezTo>
                  <a:cubicBezTo>
                    <a:pt x="0" y="36"/>
                    <a:pt x="0" y="36"/>
                    <a:pt x="0" y="36"/>
                  </a:cubicBezTo>
                  <a:cubicBezTo>
                    <a:pt x="0" y="0"/>
                    <a:pt x="0" y="0"/>
                    <a:pt x="0" y="0"/>
                  </a:cubicBezTo>
                  <a:cubicBezTo>
                    <a:pt x="114" y="0"/>
                    <a:pt x="114" y="0"/>
                    <a:pt x="114" y="0"/>
                  </a:cubicBezTo>
                  <a:cubicBezTo>
                    <a:pt x="114" y="266"/>
                    <a:pt x="114" y="266"/>
                    <a:pt x="114" y="266"/>
                  </a:cubicBezTo>
                  <a:cubicBezTo>
                    <a:pt x="114" y="278"/>
                    <a:pt x="119" y="282"/>
                    <a:pt x="133" y="282"/>
                  </a:cubicBezTo>
                  <a:cubicBezTo>
                    <a:pt x="160" y="282"/>
                    <a:pt x="160" y="282"/>
                    <a:pt x="160" y="282"/>
                  </a:cubicBezTo>
                  <a:lnTo>
                    <a:pt x="160" y="31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4" name="Freeform 38"/>
            <p:cNvSpPr>
              <a:spLocks noEditPoints="1"/>
            </p:cNvSpPr>
            <p:nvPr userDrawn="1"/>
          </p:nvSpPr>
          <p:spPr bwMode="auto">
            <a:xfrm>
              <a:off x="4703763" y="-1290638"/>
              <a:ext cx="206375" cy="420687"/>
            </a:xfrm>
            <a:custGeom>
              <a:avLst/>
              <a:gdLst/>
              <a:ahLst/>
              <a:cxnLst>
                <a:cxn ang="0">
                  <a:pos x="159" y="325"/>
                </a:cxn>
                <a:cxn ang="0">
                  <a:pos x="0" y="325"/>
                </a:cxn>
                <a:cxn ang="0">
                  <a:pos x="0" y="288"/>
                </a:cxn>
                <a:cxn ang="0">
                  <a:pos x="27" y="288"/>
                </a:cxn>
                <a:cxn ang="0">
                  <a:pos x="46" y="272"/>
                </a:cxn>
                <a:cxn ang="0">
                  <a:pos x="46" y="151"/>
                </a:cxn>
                <a:cxn ang="0">
                  <a:pos x="27" y="134"/>
                </a:cxn>
                <a:cxn ang="0">
                  <a:pos x="0" y="134"/>
                </a:cxn>
                <a:cxn ang="0">
                  <a:pos x="0" y="98"/>
                </a:cxn>
                <a:cxn ang="0">
                  <a:pos x="113" y="98"/>
                </a:cxn>
                <a:cxn ang="0">
                  <a:pos x="113" y="272"/>
                </a:cxn>
                <a:cxn ang="0">
                  <a:pos x="131" y="288"/>
                </a:cxn>
                <a:cxn ang="0">
                  <a:pos x="159" y="288"/>
                </a:cxn>
                <a:cxn ang="0">
                  <a:pos x="159" y="325"/>
                </a:cxn>
                <a:cxn ang="0">
                  <a:pos x="72" y="73"/>
                </a:cxn>
                <a:cxn ang="0">
                  <a:pos x="32" y="37"/>
                </a:cxn>
                <a:cxn ang="0">
                  <a:pos x="72" y="0"/>
                </a:cxn>
                <a:cxn ang="0">
                  <a:pos x="113" y="37"/>
                </a:cxn>
                <a:cxn ang="0">
                  <a:pos x="72" y="73"/>
                </a:cxn>
              </a:cxnLst>
              <a:rect l="0" t="0" r="r" b="b"/>
              <a:pathLst>
                <a:path w="159" h="325">
                  <a:moveTo>
                    <a:pt x="159" y="325"/>
                  </a:moveTo>
                  <a:cubicBezTo>
                    <a:pt x="0" y="325"/>
                    <a:pt x="0" y="325"/>
                    <a:pt x="0" y="325"/>
                  </a:cubicBezTo>
                  <a:cubicBezTo>
                    <a:pt x="0" y="288"/>
                    <a:pt x="0" y="288"/>
                    <a:pt x="0" y="288"/>
                  </a:cubicBezTo>
                  <a:cubicBezTo>
                    <a:pt x="27" y="288"/>
                    <a:pt x="27" y="288"/>
                    <a:pt x="27" y="288"/>
                  </a:cubicBezTo>
                  <a:cubicBezTo>
                    <a:pt x="41" y="288"/>
                    <a:pt x="46" y="284"/>
                    <a:pt x="46" y="272"/>
                  </a:cubicBezTo>
                  <a:cubicBezTo>
                    <a:pt x="46" y="151"/>
                    <a:pt x="46" y="151"/>
                    <a:pt x="46" y="151"/>
                  </a:cubicBezTo>
                  <a:cubicBezTo>
                    <a:pt x="46" y="139"/>
                    <a:pt x="41" y="134"/>
                    <a:pt x="27" y="134"/>
                  </a:cubicBezTo>
                  <a:cubicBezTo>
                    <a:pt x="0" y="134"/>
                    <a:pt x="0" y="134"/>
                    <a:pt x="0" y="134"/>
                  </a:cubicBezTo>
                  <a:cubicBezTo>
                    <a:pt x="0" y="98"/>
                    <a:pt x="0" y="98"/>
                    <a:pt x="0" y="98"/>
                  </a:cubicBezTo>
                  <a:cubicBezTo>
                    <a:pt x="113" y="98"/>
                    <a:pt x="113" y="98"/>
                    <a:pt x="113" y="98"/>
                  </a:cubicBezTo>
                  <a:cubicBezTo>
                    <a:pt x="113" y="272"/>
                    <a:pt x="113" y="272"/>
                    <a:pt x="113" y="272"/>
                  </a:cubicBezTo>
                  <a:cubicBezTo>
                    <a:pt x="113" y="284"/>
                    <a:pt x="117" y="288"/>
                    <a:pt x="131" y="288"/>
                  </a:cubicBezTo>
                  <a:cubicBezTo>
                    <a:pt x="159" y="288"/>
                    <a:pt x="159" y="288"/>
                    <a:pt x="159" y="288"/>
                  </a:cubicBezTo>
                  <a:lnTo>
                    <a:pt x="159" y="325"/>
                  </a:lnTo>
                  <a:close/>
                  <a:moveTo>
                    <a:pt x="72" y="73"/>
                  </a:moveTo>
                  <a:cubicBezTo>
                    <a:pt x="50" y="73"/>
                    <a:pt x="32" y="57"/>
                    <a:pt x="32" y="37"/>
                  </a:cubicBezTo>
                  <a:cubicBezTo>
                    <a:pt x="32" y="17"/>
                    <a:pt x="50" y="0"/>
                    <a:pt x="72" y="0"/>
                  </a:cubicBezTo>
                  <a:cubicBezTo>
                    <a:pt x="94" y="0"/>
                    <a:pt x="113" y="17"/>
                    <a:pt x="113" y="37"/>
                  </a:cubicBezTo>
                  <a:cubicBezTo>
                    <a:pt x="113" y="57"/>
                    <a:pt x="94" y="73"/>
                    <a:pt x="72" y="7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5" name="Freeform 39"/>
            <p:cNvSpPr>
              <a:spLocks/>
            </p:cNvSpPr>
            <p:nvPr userDrawn="1"/>
          </p:nvSpPr>
          <p:spPr bwMode="auto">
            <a:xfrm>
              <a:off x="4972050" y="-1163638"/>
              <a:ext cx="307975" cy="293687"/>
            </a:xfrm>
            <a:custGeom>
              <a:avLst/>
              <a:gdLst/>
              <a:ahLst/>
              <a:cxnLst>
                <a:cxn ang="0">
                  <a:pos x="238" y="227"/>
                </a:cxn>
                <a:cxn ang="0">
                  <a:pos x="0" y="227"/>
                </a:cxn>
                <a:cxn ang="0">
                  <a:pos x="0" y="187"/>
                </a:cxn>
                <a:cxn ang="0">
                  <a:pos x="1" y="187"/>
                </a:cxn>
                <a:cxn ang="0">
                  <a:pos x="153" y="36"/>
                </a:cxn>
                <a:cxn ang="0">
                  <a:pos x="94" y="36"/>
                </a:cxn>
                <a:cxn ang="0">
                  <a:pos x="55" y="72"/>
                </a:cxn>
                <a:cxn ang="0">
                  <a:pos x="55" y="103"/>
                </a:cxn>
                <a:cxn ang="0">
                  <a:pos x="11" y="103"/>
                </a:cxn>
                <a:cxn ang="0">
                  <a:pos x="11" y="0"/>
                </a:cxn>
                <a:cxn ang="0">
                  <a:pos x="238" y="0"/>
                </a:cxn>
                <a:cxn ang="0">
                  <a:pos x="238" y="40"/>
                </a:cxn>
                <a:cxn ang="0">
                  <a:pos x="237" y="40"/>
                </a:cxn>
                <a:cxn ang="0">
                  <a:pos x="85" y="190"/>
                </a:cxn>
                <a:cxn ang="0">
                  <a:pos x="141" y="190"/>
                </a:cxn>
                <a:cxn ang="0">
                  <a:pos x="194" y="139"/>
                </a:cxn>
                <a:cxn ang="0">
                  <a:pos x="194" y="117"/>
                </a:cxn>
                <a:cxn ang="0">
                  <a:pos x="238" y="117"/>
                </a:cxn>
                <a:cxn ang="0">
                  <a:pos x="238" y="227"/>
                </a:cxn>
              </a:cxnLst>
              <a:rect l="0" t="0" r="r" b="b"/>
              <a:pathLst>
                <a:path w="238" h="227">
                  <a:moveTo>
                    <a:pt x="238" y="227"/>
                  </a:moveTo>
                  <a:cubicBezTo>
                    <a:pt x="0" y="227"/>
                    <a:pt x="0" y="227"/>
                    <a:pt x="0" y="227"/>
                  </a:cubicBezTo>
                  <a:cubicBezTo>
                    <a:pt x="0" y="187"/>
                    <a:pt x="0" y="187"/>
                    <a:pt x="0" y="187"/>
                  </a:cubicBezTo>
                  <a:cubicBezTo>
                    <a:pt x="1" y="187"/>
                    <a:pt x="1" y="187"/>
                    <a:pt x="1" y="187"/>
                  </a:cubicBezTo>
                  <a:cubicBezTo>
                    <a:pt x="153" y="36"/>
                    <a:pt x="153" y="36"/>
                    <a:pt x="153" y="36"/>
                  </a:cubicBezTo>
                  <a:cubicBezTo>
                    <a:pt x="94" y="36"/>
                    <a:pt x="94" y="36"/>
                    <a:pt x="94" y="36"/>
                  </a:cubicBezTo>
                  <a:cubicBezTo>
                    <a:pt x="85" y="36"/>
                    <a:pt x="55" y="39"/>
                    <a:pt x="55" y="72"/>
                  </a:cubicBezTo>
                  <a:cubicBezTo>
                    <a:pt x="55" y="103"/>
                    <a:pt x="55" y="103"/>
                    <a:pt x="55" y="103"/>
                  </a:cubicBezTo>
                  <a:cubicBezTo>
                    <a:pt x="11" y="103"/>
                    <a:pt x="11" y="103"/>
                    <a:pt x="11" y="103"/>
                  </a:cubicBezTo>
                  <a:cubicBezTo>
                    <a:pt x="11" y="0"/>
                    <a:pt x="11" y="0"/>
                    <a:pt x="11" y="0"/>
                  </a:cubicBezTo>
                  <a:cubicBezTo>
                    <a:pt x="238" y="0"/>
                    <a:pt x="238" y="0"/>
                    <a:pt x="238" y="0"/>
                  </a:cubicBezTo>
                  <a:cubicBezTo>
                    <a:pt x="238" y="40"/>
                    <a:pt x="238" y="40"/>
                    <a:pt x="238" y="40"/>
                  </a:cubicBezTo>
                  <a:cubicBezTo>
                    <a:pt x="237" y="40"/>
                    <a:pt x="237" y="40"/>
                    <a:pt x="237" y="40"/>
                  </a:cubicBezTo>
                  <a:cubicBezTo>
                    <a:pt x="85" y="190"/>
                    <a:pt x="85" y="190"/>
                    <a:pt x="85" y="190"/>
                  </a:cubicBezTo>
                  <a:cubicBezTo>
                    <a:pt x="141" y="190"/>
                    <a:pt x="141" y="190"/>
                    <a:pt x="141" y="190"/>
                  </a:cubicBezTo>
                  <a:cubicBezTo>
                    <a:pt x="177" y="190"/>
                    <a:pt x="194" y="174"/>
                    <a:pt x="194" y="139"/>
                  </a:cubicBezTo>
                  <a:cubicBezTo>
                    <a:pt x="194" y="117"/>
                    <a:pt x="194" y="117"/>
                    <a:pt x="194" y="117"/>
                  </a:cubicBezTo>
                  <a:cubicBezTo>
                    <a:pt x="238" y="117"/>
                    <a:pt x="238" y="117"/>
                    <a:pt x="238" y="117"/>
                  </a:cubicBezTo>
                  <a:lnTo>
                    <a:pt x="238" y="2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6" name="Freeform 40"/>
            <p:cNvSpPr>
              <a:spLocks noEditPoints="1"/>
            </p:cNvSpPr>
            <p:nvPr userDrawn="1"/>
          </p:nvSpPr>
          <p:spPr bwMode="auto">
            <a:xfrm>
              <a:off x="5351463" y="-1173163"/>
              <a:ext cx="319087" cy="312737"/>
            </a:xfrm>
            <a:custGeom>
              <a:avLst/>
              <a:gdLst/>
              <a:ahLst/>
              <a:cxnLst>
                <a:cxn ang="0">
                  <a:pos x="127" y="241"/>
                </a:cxn>
                <a:cxn ang="0">
                  <a:pos x="0" y="120"/>
                </a:cxn>
                <a:cxn ang="0">
                  <a:pos x="124" y="0"/>
                </a:cxn>
                <a:cxn ang="0">
                  <a:pos x="214" y="37"/>
                </a:cxn>
                <a:cxn ang="0">
                  <a:pos x="243" y="126"/>
                </a:cxn>
                <a:cxn ang="0">
                  <a:pos x="243" y="129"/>
                </a:cxn>
                <a:cxn ang="0">
                  <a:pos x="75" y="129"/>
                </a:cxn>
                <a:cxn ang="0">
                  <a:pos x="92" y="185"/>
                </a:cxn>
                <a:cxn ang="0">
                  <a:pos x="132" y="200"/>
                </a:cxn>
                <a:cxn ang="0">
                  <a:pos x="193" y="152"/>
                </a:cxn>
                <a:cxn ang="0">
                  <a:pos x="194" y="150"/>
                </a:cxn>
                <a:cxn ang="0">
                  <a:pos x="242" y="150"/>
                </a:cxn>
                <a:cxn ang="0">
                  <a:pos x="242" y="153"/>
                </a:cxn>
                <a:cxn ang="0">
                  <a:pos x="127" y="241"/>
                </a:cxn>
                <a:cxn ang="0">
                  <a:pos x="75" y="92"/>
                </a:cxn>
                <a:cxn ang="0">
                  <a:pos x="168" y="92"/>
                </a:cxn>
                <a:cxn ang="0">
                  <a:pos x="154" y="50"/>
                </a:cxn>
                <a:cxn ang="0">
                  <a:pos x="123" y="38"/>
                </a:cxn>
                <a:cxn ang="0">
                  <a:pos x="75" y="92"/>
                </a:cxn>
              </a:cxnLst>
              <a:rect l="0" t="0" r="r" b="b"/>
              <a:pathLst>
                <a:path w="246" h="241">
                  <a:moveTo>
                    <a:pt x="127" y="241"/>
                  </a:moveTo>
                  <a:cubicBezTo>
                    <a:pt x="43" y="241"/>
                    <a:pt x="0" y="199"/>
                    <a:pt x="0" y="120"/>
                  </a:cubicBezTo>
                  <a:cubicBezTo>
                    <a:pt x="0" y="50"/>
                    <a:pt x="51" y="0"/>
                    <a:pt x="124" y="0"/>
                  </a:cubicBezTo>
                  <a:cubicBezTo>
                    <a:pt x="171" y="0"/>
                    <a:pt x="199" y="20"/>
                    <a:pt x="214" y="37"/>
                  </a:cubicBezTo>
                  <a:cubicBezTo>
                    <a:pt x="236" y="61"/>
                    <a:pt x="246" y="94"/>
                    <a:pt x="243" y="126"/>
                  </a:cubicBezTo>
                  <a:cubicBezTo>
                    <a:pt x="243" y="129"/>
                    <a:pt x="243" y="129"/>
                    <a:pt x="243" y="129"/>
                  </a:cubicBezTo>
                  <a:cubicBezTo>
                    <a:pt x="75" y="129"/>
                    <a:pt x="75" y="129"/>
                    <a:pt x="75" y="129"/>
                  </a:cubicBezTo>
                  <a:cubicBezTo>
                    <a:pt x="74" y="153"/>
                    <a:pt x="80" y="173"/>
                    <a:pt x="92" y="185"/>
                  </a:cubicBezTo>
                  <a:cubicBezTo>
                    <a:pt x="102" y="195"/>
                    <a:pt x="115" y="200"/>
                    <a:pt x="132" y="200"/>
                  </a:cubicBezTo>
                  <a:cubicBezTo>
                    <a:pt x="167" y="200"/>
                    <a:pt x="187" y="185"/>
                    <a:pt x="193" y="152"/>
                  </a:cubicBezTo>
                  <a:cubicBezTo>
                    <a:pt x="194" y="150"/>
                    <a:pt x="194" y="150"/>
                    <a:pt x="194" y="150"/>
                  </a:cubicBezTo>
                  <a:cubicBezTo>
                    <a:pt x="242" y="150"/>
                    <a:pt x="242" y="150"/>
                    <a:pt x="242" y="150"/>
                  </a:cubicBezTo>
                  <a:cubicBezTo>
                    <a:pt x="242" y="153"/>
                    <a:pt x="242" y="153"/>
                    <a:pt x="242" y="153"/>
                  </a:cubicBezTo>
                  <a:cubicBezTo>
                    <a:pt x="235" y="210"/>
                    <a:pt x="195" y="241"/>
                    <a:pt x="127" y="241"/>
                  </a:cubicBezTo>
                  <a:close/>
                  <a:moveTo>
                    <a:pt x="75" y="92"/>
                  </a:moveTo>
                  <a:cubicBezTo>
                    <a:pt x="168" y="92"/>
                    <a:pt x="168" y="92"/>
                    <a:pt x="168" y="92"/>
                  </a:cubicBezTo>
                  <a:cubicBezTo>
                    <a:pt x="168" y="79"/>
                    <a:pt x="165" y="61"/>
                    <a:pt x="154" y="50"/>
                  </a:cubicBezTo>
                  <a:cubicBezTo>
                    <a:pt x="146" y="42"/>
                    <a:pt x="136" y="38"/>
                    <a:pt x="123" y="38"/>
                  </a:cubicBezTo>
                  <a:cubicBezTo>
                    <a:pt x="84" y="38"/>
                    <a:pt x="77" y="74"/>
                    <a:pt x="75"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7" name="Freeform 41"/>
            <p:cNvSpPr>
              <a:spLocks/>
            </p:cNvSpPr>
            <p:nvPr userDrawn="1"/>
          </p:nvSpPr>
          <p:spPr bwMode="auto">
            <a:xfrm>
              <a:off x="5895975" y="-1163638"/>
              <a:ext cx="398462" cy="423862"/>
            </a:xfrm>
            <a:custGeom>
              <a:avLst/>
              <a:gdLst/>
              <a:ahLst/>
              <a:cxnLst>
                <a:cxn ang="0">
                  <a:pos x="72" y="327"/>
                </a:cxn>
                <a:cxn ang="0">
                  <a:pos x="0" y="267"/>
                </a:cxn>
                <a:cxn ang="0">
                  <a:pos x="43" y="223"/>
                </a:cxn>
                <a:cxn ang="0">
                  <a:pos x="82" y="255"/>
                </a:cxn>
                <a:cxn ang="0">
                  <a:pos x="53" y="285"/>
                </a:cxn>
                <a:cxn ang="0">
                  <a:pos x="46" y="284"/>
                </a:cxn>
                <a:cxn ang="0">
                  <a:pos x="45" y="284"/>
                </a:cxn>
                <a:cxn ang="0">
                  <a:pos x="65" y="291"/>
                </a:cxn>
                <a:cxn ang="0">
                  <a:pos x="120" y="257"/>
                </a:cxn>
                <a:cxn ang="0">
                  <a:pos x="137" y="224"/>
                </a:cxn>
                <a:cxn ang="0">
                  <a:pos x="48" y="54"/>
                </a:cxn>
                <a:cxn ang="0">
                  <a:pos x="3" y="36"/>
                </a:cxn>
                <a:cxn ang="0">
                  <a:pos x="0" y="36"/>
                </a:cxn>
                <a:cxn ang="0">
                  <a:pos x="0" y="0"/>
                </a:cxn>
                <a:cxn ang="0">
                  <a:pos x="157" y="0"/>
                </a:cxn>
                <a:cxn ang="0">
                  <a:pos x="157" y="36"/>
                </a:cxn>
                <a:cxn ang="0">
                  <a:pos x="132" y="36"/>
                </a:cxn>
                <a:cxn ang="0">
                  <a:pos x="119" y="44"/>
                </a:cxn>
                <a:cxn ang="0">
                  <a:pos x="123" y="55"/>
                </a:cxn>
                <a:cxn ang="0">
                  <a:pos x="124" y="57"/>
                </a:cxn>
                <a:cxn ang="0">
                  <a:pos x="169" y="153"/>
                </a:cxn>
                <a:cxn ang="0">
                  <a:pos x="211" y="61"/>
                </a:cxn>
                <a:cxn ang="0">
                  <a:pos x="216" y="45"/>
                </a:cxn>
                <a:cxn ang="0">
                  <a:pos x="201" y="36"/>
                </a:cxn>
                <a:cxn ang="0">
                  <a:pos x="176" y="36"/>
                </a:cxn>
                <a:cxn ang="0">
                  <a:pos x="176" y="0"/>
                </a:cxn>
                <a:cxn ang="0">
                  <a:pos x="308" y="0"/>
                </a:cxn>
                <a:cxn ang="0">
                  <a:pos x="308" y="36"/>
                </a:cxn>
                <a:cxn ang="0">
                  <a:pos x="305" y="36"/>
                </a:cxn>
                <a:cxn ang="0">
                  <a:pos x="265" y="56"/>
                </a:cxn>
                <a:cxn ang="0">
                  <a:pos x="180" y="238"/>
                </a:cxn>
                <a:cxn ang="0">
                  <a:pos x="72" y="327"/>
                </a:cxn>
              </a:cxnLst>
              <a:rect l="0" t="0" r="r" b="b"/>
              <a:pathLst>
                <a:path w="308" h="327">
                  <a:moveTo>
                    <a:pt x="72" y="327"/>
                  </a:moveTo>
                  <a:cubicBezTo>
                    <a:pt x="37" y="327"/>
                    <a:pt x="0" y="308"/>
                    <a:pt x="0" y="267"/>
                  </a:cubicBezTo>
                  <a:cubicBezTo>
                    <a:pt x="0" y="241"/>
                    <a:pt x="17" y="223"/>
                    <a:pt x="43" y="223"/>
                  </a:cubicBezTo>
                  <a:cubicBezTo>
                    <a:pt x="64" y="223"/>
                    <a:pt x="82" y="237"/>
                    <a:pt x="82" y="255"/>
                  </a:cubicBezTo>
                  <a:cubicBezTo>
                    <a:pt x="82" y="271"/>
                    <a:pt x="69" y="285"/>
                    <a:pt x="53" y="285"/>
                  </a:cubicBezTo>
                  <a:cubicBezTo>
                    <a:pt x="51" y="285"/>
                    <a:pt x="49" y="285"/>
                    <a:pt x="46" y="284"/>
                  </a:cubicBezTo>
                  <a:cubicBezTo>
                    <a:pt x="46" y="284"/>
                    <a:pt x="46" y="284"/>
                    <a:pt x="45" y="284"/>
                  </a:cubicBezTo>
                  <a:cubicBezTo>
                    <a:pt x="50" y="289"/>
                    <a:pt x="56" y="291"/>
                    <a:pt x="65" y="291"/>
                  </a:cubicBezTo>
                  <a:cubicBezTo>
                    <a:pt x="99" y="291"/>
                    <a:pt x="112" y="273"/>
                    <a:pt x="120" y="257"/>
                  </a:cubicBezTo>
                  <a:cubicBezTo>
                    <a:pt x="137" y="224"/>
                    <a:pt x="137" y="224"/>
                    <a:pt x="137" y="224"/>
                  </a:cubicBezTo>
                  <a:cubicBezTo>
                    <a:pt x="48" y="54"/>
                    <a:pt x="48" y="54"/>
                    <a:pt x="48" y="54"/>
                  </a:cubicBezTo>
                  <a:cubicBezTo>
                    <a:pt x="42" y="42"/>
                    <a:pt x="28" y="36"/>
                    <a:pt x="3" y="36"/>
                  </a:cubicBezTo>
                  <a:cubicBezTo>
                    <a:pt x="0" y="36"/>
                    <a:pt x="0" y="36"/>
                    <a:pt x="0" y="36"/>
                  </a:cubicBezTo>
                  <a:cubicBezTo>
                    <a:pt x="0" y="0"/>
                    <a:pt x="0" y="0"/>
                    <a:pt x="0" y="0"/>
                  </a:cubicBezTo>
                  <a:cubicBezTo>
                    <a:pt x="157" y="0"/>
                    <a:pt x="157" y="0"/>
                    <a:pt x="157" y="0"/>
                  </a:cubicBezTo>
                  <a:cubicBezTo>
                    <a:pt x="157" y="36"/>
                    <a:pt x="157" y="36"/>
                    <a:pt x="157" y="36"/>
                  </a:cubicBezTo>
                  <a:cubicBezTo>
                    <a:pt x="132" y="36"/>
                    <a:pt x="132" y="36"/>
                    <a:pt x="132" y="36"/>
                  </a:cubicBezTo>
                  <a:cubicBezTo>
                    <a:pt x="127" y="36"/>
                    <a:pt x="119" y="37"/>
                    <a:pt x="119" y="44"/>
                  </a:cubicBezTo>
                  <a:cubicBezTo>
                    <a:pt x="119" y="46"/>
                    <a:pt x="122" y="51"/>
                    <a:pt x="123" y="55"/>
                  </a:cubicBezTo>
                  <a:cubicBezTo>
                    <a:pt x="124" y="57"/>
                    <a:pt x="124" y="57"/>
                    <a:pt x="124" y="57"/>
                  </a:cubicBezTo>
                  <a:cubicBezTo>
                    <a:pt x="169" y="153"/>
                    <a:pt x="169" y="153"/>
                    <a:pt x="169" y="153"/>
                  </a:cubicBezTo>
                  <a:cubicBezTo>
                    <a:pt x="211" y="61"/>
                    <a:pt x="211" y="61"/>
                    <a:pt x="211" y="61"/>
                  </a:cubicBezTo>
                  <a:cubicBezTo>
                    <a:pt x="214" y="56"/>
                    <a:pt x="216" y="51"/>
                    <a:pt x="216" y="45"/>
                  </a:cubicBezTo>
                  <a:cubicBezTo>
                    <a:pt x="216" y="41"/>
                    <a:pt x="209" y="36"/>
                    <a:pt x="201" y="36"/>
                  </a:cubicBezTo>
                  <a:cubicBezTo>
                    <a:pt x="176" y="36"/>
                    <a:pt x="176" y="36"/>
                    <a:pt x="176" y="36"/>
                  </a:cubicBezTo>
                  <a:cubicBezTo>
                    <a:pt x="176" y="0"/>
                    <a:pt x="176" y="0"/>
                    <a:pt x="176" y="0"/>
                  </a:cubicBezTo>
                  <a:cubicBezTo>
                    <a:pt x="308" y="0"/>
                    <a:pt x="308" y="0"/>
                    <a:pt x="308" y="0"/>
                  </a:cubicBezTo>
                  <a:cubicBezTo>
                    <a:pt x="308" y="36"/>
                    <a:pt x="308" y="36"/>
                    <a:pt x="308" y="36"/>
                  </a:cubicBezTo>
                  <a:cubicBezTo>
                    <a:pt x="305" y="36"/>
                    <a:pt x="305" y="36"/>
                    <a:pt x="305" y="36"/>
                  </a:cubicBezTo>
                  <a:cubicBezTo>
                    <a:pt x="287" y="36"/>
                    <a:pt x="272" y="40"/>
                    <a:pt x="265" y="56"/>
                  </a:cubicBezTo>
                  <a:cubicBezTo>
                    <a:pt x="180" y="238"/>
                    <a:pt x="180" y="238"/>
                    <a:pt x="180" y="238"/>
                  </a:cubicBezTo>
                  <a:cubicBezTo>
                    <a:pt x="149" y="303"/>
                    <a:pt x="120" y="327"/>
                    <a:pt x="72" y="32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8" name="Freeform 42"/>
            <p:cNvSpPr>
              <a:spLocks noEditPoints="1"/>
            </p:cNvSpPr>
            <p:nvPr userDrawn="1"/>
          </p:nvSpPr>
          <p:spPr bwMode="auto">
            <a:xfrm>
              <a:off x="6327775" y="-1173163"/>
              <a:ext cx="357187" cy="312737"/>
            </a:xfrm>
            <a:custGeom>
              <a:avLst/>
              <a:gdLst/>
              <a:ahLst/>
              <a:cxnLst>
                <a:cxn ang="0">
                  <a:pos x="137" y="241"/>
                </a:cxn>
                <a:cxn ang="0">
                  <a:pos x="0" y="120"/>
                </a:cxn>
                <a:cxn ang="0">
                  <a:pos x="137" y="0"/>
                </a:cxn>
                <a:cxn ang="0">
                  <a:pos x="275" y="120"/>
                </a:cxn>
                <a:cxn ang="0">
                  <a:pos x="137" y="241"/>
                </a:cxn>
                <a:cxn ang="0">
                  <a:pos x="137" y="36"/>
                </a:cxn>
                <a:cxn ang="0">
                  <a:pos x="75" y="120"/>
                </a:cxn>
                <a:cxn ang="0">
                  <a:pos x="137" y="204"/>
                </a:cxn>
                <a:cxn ang="0">
                  <a:pos x="200" y="120"/>
                </a:cxn>
                <a:cxn ang="0">
                  <a:pos x="137" y="36"/>
                </a:cxn>
              </a:cxnLst>
              <a:rect l="0" t="0" r="r" b="b"/>
              <a:pathLst>
                <a:path w="275" h="241">
                  <a:moveTo>
                    <a:pt x="137" y="241"/>
                  </a:moveTo>
                  <a:cubicBezTo>
                    <a:pt x="54" y="241"/>
                    <a:pt x="0" y="193"/>
                    <a:pt x="0" y="120"/>
                  </a:cubicBezTo>
                  <a:cubicBezTo>
                    <a:pt x="0" y="47"/>
                    <a:pt x="54" y="0"/>
                    <a:pt x="137" y="0"/>
                  </a:cubicBezTo>
                  <a:cubicBezTo>
                    <a:pt x="221" y="0"/>
                    <a:pt x="275" y="47"/>
                    <a:pt x="275" y="120"/>
                  </a:cubicBezTo>
                  <a:cubicBezTo>
                    <a:pt x="275" y="193"/>
                    <a:pt x="221" y="241"/>
                    <a:pt x="137" y="241"/>
                  </a:cubicBezTo>
                  <a:close/>
                  <a:moveTo>
                    <a:pt x="137" y="36"/>
                  </a:moveTo>
                  <a:cubicBezTo>
                    <a:pt x="96" y="36"/>
                    <a:pt x="75" y="65"/>
                    <a:pt x="75" y="120"/>
                  </a:cubicBezTo>
                  <a:cubicBezTo>
                    <a:pt x="75" y="176"/>
                    <a:pt x="96" y="204"/>
                    <a:pt x="137" y="204"/>
                  </a:cubicBezTo>
                  <a:cubicBezTo>
                    <a:pt x="179" y="204"/>
                    <a:pt x="200" y="176"/>
                    <a:pt x="200" y="120"/>
                  </a:cubicBezTo>
                  <a:cubicBezTo>
                    <a:pt x="200" y="65"/>
                    <a:pt x="179" y="36"/>
                    <a:pt x="137" y="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9" name="Freeform 43"/>
            <p:cNvSpPr>
              <a:spLocks/>
            </p:cNvSpPr>
            <p:nvPr userDrawn="1"/>
          </p:nvSpPr>
          <p:spPr bwMode="auto">
            <a:xfrm>
              <a:off x="6723063" y="-1163638"/>
              <a:ext cx="431800" cy="303212"/>
            </a:xfrm>
            <a:custGeom>
              <a:avLst/>
              <a:gdLst/>
              <a:ahLst/>
              <a:cxnLst>
                <a:cxn ang="0">
                  <a:pos x="127" y="234"/>
                </a:cxn>
                <a:cxn ang="0">
                  <a:pos x="47" y="165"/>
                </a:cxn>
                <a:cxn ang="0">
                  <a:pos x="47" y="53"/>
                </a:cxn>
                <a:cxn ang="0">
                  <a:pos x="29" y="36"/>
                </a:cxn>
                <a:cxn ang="0">
                  <a:pos x="0" y="36"/>
                </a:cxn>
                <a:cxn ang="0">
                  <a:pos x="0" y="0"/>
                </a:cxn>
                <a:cxn ang="0">
                  <a:pos x="115" y="0"/>
                </a:cxn>
                <a:cxn ang="0">
                  <a:pos x="115" y="160"/>
                </a:cxn>
                <a:cxn ang="0">
                  <a:pos x="152" y="192"/>
                </a:cxn>
                <a:cxn ang="0">
                  <a:pos x="215" y="133"/>
                </a:cxn>
                <a:cxn ang="0">
                  <a:pos x="215" y="53"/>
                </a:cxn>
                <a:cxn ang="0">
                  <a:pos x="191" y="36"/>
                </a:cxn>
                <a:cxn ang="0">
                  <a:pos x="160" y="36"/>
                </a:cxn>
                <a:cxn ang="0">
                  <a:pos x="160" y="0"/>
                </a:cxn>
                <a:cxn ang="0">
                  <a:pos x="282" y="0"/>
                </a:cxn>
                <a:cxn ang="0">
                  <a:pos x="282" y="174"/>
                </a:cxn>
                <a:cxn ang="0">
                  <a:pos x="309" y="190"/>
                </a:cxn>
                <a:cxn ang="0">
                  <a:pos x="333" y="190"/>
                </a:cxn>
                <a:cxn ang="0">
                  <a:pos x="333" y="227"/>
                </a:cxn>
                <a:cxn ang="0">
                  <a:pos x="215" y="227"/>
                </a:cxn>
                <a:cxn ang="0">
                  <a:pos x="215" y="193"/>
                </a:cxn>
                <a:cxn ang="0">
                  <a:pos x="127" y="234"/>
                </a:cxn>
              </a:cxnLst>
              <a:rect l="0" t="0" r="r" b="b"/>
              <a:pathLst>
                <a:path w="333" h="234">
                  <a:moveTo>
                    <a:pt x="127" y="234"/>
                  </a:moveTo>
                  <a:cubicBezTo>
                    <a:pt x="76" y="234"/>
                    <a:pt x="47" y="209"/>
                    <a:pt x="47" y="165"/>
                  </a:cubicBezTo>
                  <a:cubicBezTo>
                    <a:pt x="47" y="53"/>
                    <a:pt x="47" y="53"/>
                    <a:pt x="47" y="53"/>
                  </a:cubicBezTo>
                  <a:cubicBezTo>
                    <a:pt x="47" y="41"/>
                    <a:pt x="43" y="36"/>
                    <a:pt x="29" y="36"/>
                  </a:cubicBezTo>
                  <a:cubicBezTo>
                    <a:pt x="0" y="36"/>
                    <a:pt x="0" y="36"/>
                    <a:pt x="0" y="36"/>
                  </a:cubicBezTo>
                  <a:cubicBezTo>
                    <a:pt x="0" y="0"/>
                    <a:pt x="0" y="0"/>
                    <a:pt x="0" y="0"/>
                  </a:cubicBezTo>
                  <a:cubicBezTo>
                    <a:pt x="115" y="0"/>
                    <a:pt x="115" y="0"/>
                    <a:pt x="115" y="0"/>
                  </a:cubicBezTo>
                  <a:cubicBezTo>
                    <a:pt x="115" y="160"/>
                    <a:pt x="115" y="160"/>
                    <a:pt x="115" y="160"/>
                  </a:cubicBezTo>
                  <a:cubicBezTo>
                    <a:pt x="115" y="179"/>
                    <a:pt x="129" y="192"/>
                    <a:pt x="152" y="192"/>
                  </a:cubicBezTo>
                  <a:cubicBezTo>
                    <a:pt x="196" y="192"/>
                    <a:pt x="215" y="154"/>
                    <a:pt x="215" y="133"/>
                  </a:cubicBezTo>
                  <a:cubicBezTo>
                    <a:pt x="215" y="53"/>
                    <a:pt x="215" y="53"/>
                    <a:pt x="215" y="53"/>
                  </a:cubicBezTo>
                  <a:cubicBezTo>
                    <a:pt x="215" y="45"/>
                    <a:pt x="212" y="36"/>
                    <a:pt x="191" y="36"/>
                  </a:cubicBezTo>
                  <a:cubicBezTo>
                    <a:pt x="160" y="36"/>
                    <a:pt x="160" y="36"/>
                    <a:pt x="160" y="36"/>
                  </a:cubicBezTo>
                  <a:cubicBezTo>
                    <a:pt x="160" y="0"/>
                    <a:pt x="160" y="0"/>
                    <a:pt x="160" y="0"/>
                  </a:cubicBezTo>
                  <a:cubicBezTo>
                    <a:pt x="282" y="0"/>
                    <a:pt x="282" y="0"/>
                    <a:pt x="282" y="0"/>
                  </a:cubicBezTo>
                  <a:cubicBezTo>
                    <a:pt x="282" y="174"/>
                    <a:pt x="282" y="174"/>
                    <a:pt x="282" y="174"/>
                  </a:cubicBezTo>
                  <a:cubicBezTo>
                    <a:pt x="282" y="185"/>
                    <a:pt x="285" y="190"/>
                    <a:pt x="309" y="190"/>
                  </a:cubicBezTo>
                  <a:cubicBezTo>
                    <a:pt x="333" y="190"/>
                    <a:pt x="333" y="190"/>
                    <a:pt x="333" y="190"/>
                  </a:cubicBezTo>
                  <a:cubicBezTo>
                    <a:pt x="333" y="227"/>
                    <a:pt x="333" y="227"/>
                    <a:pt x="333" y="227"/>
                  </a:cubicBezTo>
                  <a:cubicBezTo>
                    <a:pt x="215" y="227"/>
                    <a:pt x="215" y="227"/>
                    <a:pt x="215" y="227"/>
                  </a:cubicBezTo>
                  <a:cubicBezTo>
                    <a:pt x="215" y="193"/>
                    <a:pt x="215" y="193"/>
                    <a:pt x="215" y="193"/>
                  </a:cubicBezTo>
                  <a:cubicBezTo>
                    <a:pt x="195" y="220"/>
                    <a:pt x="167" y="234"/>
                    <a:pt x="127" y="23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0" name="Freeform 44"/>
            <p:cNvSpPr>
              <a:spLocks/>
            </p:cNvSpPr>
            <p:nvPr userDrawn="1"/>
          </p:nvSpPr>
          <p:spPr bwMode="auto">
            <a:xfrm>
              <a:off x="7216775" y="-1173163"/>
              <a:ext cx="319087" cy="303212"/>
            </a:xfrm>
            <a:custGeom>
              <a:avLst/>
              <a:gdLst/>
              <a:ahLst/>
              <a:cxnLst>
                <a:cxn ang="0">
                  <a:pos x="171" y="234"/>
                </a:cxn>
                <a:cxn ang="0">
                  <a:pos x="0" y="234"/>
                </a:cxn>
                <a:cxn ang="0">
                  <a:pos x="0" y="197"/>
                </a:cxn>
                <a:cxn ang="0">
                  <a:pos x="31" y="197"/>
                </a:cxn>
                <a:cxn ang="0">
                  <a:pos x="50" y="181"/>
                </a:cxn>
                <a:cxn ang="0">
                  <a:pos x="50" y="60"/>
                </a:cxn>
                <a:cxn ang="0">
                  <a:pos x="31" y="43"/>
                </a:cxn>
                <a:cxn ang="0">
                  <a:pos x="0" y="43"/>
                </a:cxn>
                <a:cxn ang="0">
                  <a:pos x="0" y="7"/>
                </a:cxn>
                <a:cxn ang="0">
                  <a:pos x="116" y="7"/>
                </a:cxn>
                <a:cxn ang="0">
                  <a:pos x="116" y="40"/>
                </a:cxn>
                <a:cxn ang="0">
                  <a:pos x="181" y="0"/>
                </a:cxn>
                <a:cxn ang="0">
                  <a:pos x="247" y="55"/>
                </a:cxn>
                <a:cxn ang="0">
                  <a:pos x="204" y="97"/>
                </a:cxn>
                <a:cxn ang="0">
                  <a:pos x="164" y="64"/>
                </a:cxn>
                <a:cxn ang="0">
                  <a:pos x="194" y="34"/>
                </a:cxn>
                <a:cxn ang="0">
                  <a:pos x="180" y="32"/>
                </a:cxn>
                <a:cxn ang="0">
                  <a:pos x="117" y="102"/>
                </a:cxn>
                <a:cxn ang="0">
                  <a:pos x="117" y="181"/>
                </a:cxn>
                <a:cxn ang="0">
                  <a:pos x="136" y="197"/>
                </a:cxn>
                <a:cxn ang="0">
                  <a:pos x="171" y="197"/>
                </a:cxn>
                <a:cxn ang="0">
                  <a:pos x="171" y="234"/>
                </a:cxn>
              </a:cxnLst>
              <a:rect l="0" t="0" r="r" b="b"/>
              <a:pathLst>
                <a:path w="247" h="234">
                  <a:moveTo>
                    <a:pt x="171" y="234"/>
                  </a:moveTo>
                  <a:cubicBezTo>
                    <a:pt x="0" y="234"/>
                    <a:pt x="0" y="234"/>
                    <a:pt x="0" y="234"/>
                  </a:cubicBezTo>
                  <a:cubicBezTo>
                    <a:pt x="0" y="197"/>
                    <a:pt x="0" y="197"/>
                    <a:pt x="0" y="197"/>
                  </a:cubicBezTo>
                  <a:cubicBezTo>
                    <a:pt x="31" y="197"/>
                    <a:pt x="31" y="197"/>
                    <a:pt x="31" y="197"/>
                  </a:cubicBezTo>
                  <a:cubicBezTo>
                    <a:pt x="45" y="197"/>
                    <a:pt x="50" y="193"/>
                    <a:pt x="50" y="181"/>
                  </a:cubicBezTo>
                  <a:cubicBezTo>
                    <a:pt x="50" y="60"/>
                    <a:pt x="50" y="60"/>
                    <a:pt x="50" y="60"/>
                  </a:cubicBezTo>
                  <a:cubicBezTo>
                    <a:pt x="50" y="48"/>
                    <a:pt x="45" y="43"/>
                    <a:pt x="31" y="43"/>
                  </a:cubicBezTo>
                  <a:cubicBezTo>
                    <a:pt x="0" y="43"/>
                    <a:pt x="0" y="43"/>
                    <a:pt x="0" y="43"/>
                  </a:cubicBezTo>
                  <a:cubicBezTo>
                    <a:pt x="0" y="7"/>
                    <a:pt x="0" y="7"/>
                    <a:pt x="0" y="7"/>
                  </a:cubicBezTo>
                  <a:cubicBezTo>
                    <a:pt x="116" y="7"/>
                    <a:pt x="116" y="7"/>
                    <a:pt x="116" y="7"/>
                  </a:cubicBezTo>
                  <a:cubicBezTo>
                    <a:pt x="116" y="40"/>
                    <a:pt x="116" y="40"/>
                    <a:pt x="116" y="40"/>
                  </a:cubicBezTo>
                  <a:cubicBezTo>
                    <a:pt x="136" y="14"/>
                    <a:pt x="153" y="0"/>
                    <a:pt x="181" y="0"/>
                  </a:cubicBezTo>
                  <a:cubicBezTo>
                    <a:pt x="214" y="0"/>
                    <a:pt x="247" y="17"/>
                    <a:pt x="247" y="55"/>
                  </a:cubicBezTo>
                  <a:cubicBezTo>
                    <a:pt x="247" y="80"/>
                    <a:pt x="229" y="97"/>
                    <a:pt x="204" y="97"/>
                  </a:cubicBezTo>
                  <a:cubicBezTo>
                    <a:pt x="181" y="97"/>
                    <a:pt x="164" y="83"/>
                    <a:pt x="164" y="64"/>
                  </a:cubicBezTo>
                  <a:cubicBezTo>
                    <a:pt x="164" y="48"/>
                    <a:pt x="176" y="37"/>
                    <a:pt x="194" y="34"/>
                  </a:cubicBezTo>
                  <a:cubicBezTo>
                    <a:pt x="190" y="32"/>
                    <a:pt x="184" y="32"/>
                    <a:pt x="180" y="32"/>
                  </a:cubicBezTo>
                  <a:cubicBezTo>
                    <a:pt x="139" y="32"/>
                    <a:pt x="117" y="68"/>
                    <a:pt x="117" y="102"/>
                  </a:cubicBezTo>
                  <a:cubicBezTo>
                    <a:pt x="117" y="181"/>
                    <a:pt x="117" y="181"/>
                    <a:pt x="117" y="181"/>
                  </a:cubicBezTo>
                  <a:cubicBezTo>
                    <a:pt x="117" y="193"/>
                    <a:pt x="122" y="197"/>
                    <a:pt x="136" y="197"/>
                  </a:cubicBezTo>
                  <a:cubicBezTo>
                    <a:pt x="171" y="197"/>
                    <a:pt x="171" y="197"/>
                    <a:pt x="171" y="197"/>
                  </a:cubicBezTo>
                  <a:lnTo>
                    <a:pt x="171"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1" name="Freeform 45"/>
            <p:cNvSpPr>
              <a:spLocks noEditPoints="1"/>
            </p:cNvSpPr>
            <p:nvPr userDrawn="1"/>
          </p:nvSpPr>
          <p:spPr bwMode="auto">
            <a:xfrm>
              <a:off x="7742238" y="-1282700"/>
              <a:ext cx="393700" cy="422275"/>
            </a:xfrm>
            <a:custGeom>
              <a:avLst/>
              <a:gdLst/>
              <a:ahLst/>
              <a:cxnLst>
                <a:cxn ang="0">
                  <a:pos x="107" y="326"/>
                </a:cxn>
                <a:cxn ang="0">
                  <a:pos x="0" y="205"/>
                </a:cxn>
                <a:cxn ang="0">
                  <a:pos x="107" y="85"/>
                </a:cxn>
                <a:cxn ang="0">
                  <a:pos x="188" y="122"/>
                </a:cxn>
                <a:cxn ang="0">
                  <a:pos x="188" y="55"/>
                </a:cxn>
                <a:cxn ang="0">
                  <a:pos x="169" y="36"/>
                </a:cxn>
                <a:cxn ang="0">
                  <a:pos x="133" y="36"/>
                </a:cxn>
                <a:cxn ang="0">
                  <a:pos x="133" y="0"/>
                </a:cxn>
                <a:cxn ang="0">
                  <a:pos x="255" y="0"/>
                </a:cxn>
                <a:cxn ang="0">
                  <a:pos x="255" y="264"/>
                </a:cxn>
                <a:cxn ang="0">
                  <a:pos x="273" y="282"/>
                </a:cxn>
                <a:cxn ang="0">
                  <a:pos x="303" y="282"/>
                </a:cxn>
                <a:cxn ang="0">
                  <a:pos x="303" y="319"/>
                </a:cxn>
                <a:cxn ang="0">
                  <a:pos x="188" y="319"/>
                </a:cxn>
                <a:cxn ang="0">
                  <a:pos x="188" y="284"/>
                </a:cxn>
                <a:cxn ang="0">
                  <a:pos x="107" y="326"/>
                </a:cxn>
                <a:cxn ang="0">
                  <a:pos x="127" y="127"/>
                </a:cxn>
                <a:cxn ang="0">
                  <a:pos x="76" y="205"/>
                </a:cxn>
                <a:cxn ang="0">
                  <a:pos x="127" y="284"/>
                </a:cxn>
                <a:cxn ang="0">
                  <a:pos x="188" y="203"/>
                </a:cxn>
                <a:cxn ang="0">
                  <a:pos x="127" y="127"/>
                </a:cxn>
              </a:cxnLst>
              <a:rect l="0" t="0" r="r" b="b"/>
              <a:pathLst>
                <a:path w="303" h="326">
                  <a:moveTo>
                    <a:pt x="107" y="326"/>
                  </a:moveTo>
                  <a:cubicBezTo>
                    <a:pt x="33" y="326"/>
                    <a:pt x="0" y="265"/>
                    <a:pt x="0" y="205"/>
                  </a:cubicBezTo>
                  <a:cubicBezTo>
                    <a:pt x="0" y="146"/>
                    <a:pt x="40" y="85"/>
                    <a:pt x="107" y="85"/>
                  </a:cubicBezTo>
                  <a:cubicBezTo>
                    <a:pt x="145" y="85"/>
                    <a:pt x="173" y="104"/>
                    <a:pt x="188" y="122"/>
                  </a:cubicBezTo>
                  <a:cubicBezTo>
                    <a:pt x="188" y="55"/>
                    <a:pt x="188" y="55"/>
                    <a:pt x="188" y="55"/>
                  </a:cubicBezTo>
                  <a:cubicBezTo>
                    <a:pt x="188" y="41"/>
                    <a:pt x="183" y="36"/>
                    <a:pt x="169" y="36"/>
                  </a:cubicBezTo>
                  <a:cubicBezTo>
                    <a:pt x="133" y="36"/>
                    <a:pt x="133" y="36"/>
                    <a:pt x="133" y="36"/>
                  </a:cubicBezTo>
                  <a:cubicBezTo>
                    <a:pt x="133" y="0"/>
                    <a:pt x="133" y="0"/>
                    <a:pt x="133" y="0"/>
                  </a:cubicBezTo>
                  <a:cubicBezTo>
                    <a:pt x="255" y="0"/>
                    <a:pt x="255" y="0"/>
                    <a:pt x="255" y="0"/>
                  </a:cubicBezTo>
                  <a:cubicBezTo>
                    <a:pt x="255" y="264"/>
                    <a:pt x="255" y="264"/>
                    <a:pt x="255" y="264"/>
                  </a:cubicBezTo>
                  <a:cubicBezTo>
                    <a:pt x="255" y="278"/>
                    <a:pt x="259" y="282"/>
                    <a:pt x="273" y="282"/>
                  </a:cubicBezTo>
                  <a:cubicBezTo>
                    <a:pt x="303" y="282"/>
                    <a:pt x="303" y="282"/>
                    <a:pt x="303" y="282"/>
                  </a:cubicBezTo>
                  <a:cubicBezTo>
                    <a:pt x="303" y="319"/>
                    <a:pt x="303" y="319"/>
                    <a:pt x="303" y="319"/>
                  </a:cubicBezTo>
                  <a:cubicBezTo>
                    <a:pt x="188" y="319"/>
                    <a:pt x="188" y="319"/>
                    <a:pt x="188" y="319"/>
                  </a:cubicBezTo>
                  <a:cubicBezTo>
                    <a:pt x="188" y="284"/>
                    <a:pt x="188" y="284"/>
                    <a:pt x="188" y="284"/>
                  </a:cubicBezTo>
                  <a:cubicBezTo>
                    <a:pt x="167" y="312"/>
                    <a:pt x="141" y="326"/>
                    <a:pt x="107" y="326"/>
                  </a:cubicBezTo>
                  <a:close/>
                  <a:moveTo>
                    <a:pt x="127" y="127"/>
                  </a:moveTo>
                  <a:cubicBezTo>
                    <a:pt x="93" y="127"/>
                    <a:pt x="76" y="153"/>
                    <a:pt x="76" y="205"/>
                  </a:cubicBezTo>
                  <a:cubicBezTo>
                    <a:pt x="76" y="257"/>
                    <a:pt x="93" y="284"/>
                    <a:pt x="127" y="284"/>
                  </a:cubicBezTo>
                  <a:cubicBezTo>
                    <a:pt x="165" y="284"/>
                    <a:pt x="188" y="253"/>
                    <a:pt x="188" y="203"/>
                  </a:cubicBezTo>
                  <a:cubicBezTo>
                    <a:pt x="188" y="156"/>
                    <a:pt x="165" y="127"/>
                    <a:pt x="127" y="12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2" name="Freeform 46"/>
            <p:cNvSpPr>
              <a:spLocks/>
            </p:cNvSpPr>
            <p:nvPr userDrawn="1"/>
          </p:nvSpPr>
          <p:spPr bwMode="auto">
            <a:xfrm>
              <a:off x="8194675" y="-1173163"/>
              <a:ext cx="319087" cy="303212"/>
            </a:xfrm>
            <a:custGeom>
              <a:avLst/>
              <a:gdLst/>
              <a:ahLst/>
              <a:cxnLst>
                <a:cxn ang="0">
                  <a:pos x="171" y="234"/>
                </a:cxn>
                <a:cxn ang="0">
                  <a:pos x="0" y="234"/>
                </a:cxn>
                <a:cxn ang="0">
                  <a:pos x="0" y="197"/>
                </a:cxn>
                <a:cxn ang="0">
                  <a:pos x="31" y="197"/>
                </a:cxn>
                <a:cxn ang="0">
                  <a:pos x="49" y="181"/>
                </a:cxn>
                <a:cxn ang="0">
                  <a:pos x="49" y="60"/>
                </a:cxn>
                <a:cxn ang="0">
                  <a:pos x="31" y="43"/>
                </a:cxn>
                <a:cxn ang="0">
                  <a:pos x="0" y="43"/>
                </a:cxn>
                <a:cxn ang="0">
                  <a:pos x="0" y="7"/>
                </a:cxn>
                <a:cxn ang="0">
                  <a:pos x="116" y="7"/>
                </a:cxn>
                <a:cxn ang="0">
                  <a:pos x="116" y="40"/>
                </a:cxn>
                <a:cxn ang="0">
                  <a:pos x="180" y="0"/>
                </a:cxn>
                <a:cxn ang="0">
                  <a:pos x="246" y="55"/>
                </a:cxn>
                <a:cxn ang="0">
                  <a:pos x="204" y="97"/>
                </a:cxn>
                <a:cxn ang="0">
                  <a:pos x="164" y="64"/>
                </a:cxn>
                <a:cxn ang="0">
                  <a:pos x="194" y="34"/>
                </a:cxn>
                <a:cxn ang="0">
                  <a:pos x="179" y="32"/>
                </a:cxn>
                <a:cxn ang="0">
                  <a:pos x="117" y="102"/>
                </a:cxn>
                <a:cxn ang="0">
                  <a:pos x="117" y="181"/>
                </a:cxn>
                <a:cxn ang="0">
                  <a:pos x="135" y="197"/>
                </a:cxn>
                <a:cxn ang="0">
                  <a:pos x="171" y="197"/>
                </a:cxn>
                <a:cxn ang="0">
                  <a:pos x="171" y="234"/>
                </a:cxn>
              </a:cxnLst>
              <a:rect l="0" t="0" r="r" b="b"/>
              <a:pathLst>
                <a:path w="246" h="234">
                  <a:moveTo>
                    <a:pt x="171" y="234"/>
                  </a:moveTo>
                  <a:cubicBezTo>
                    <a:pt x="0" y="234"/>
                    <a:pt x="0" y="234"/>
                    <a:pt x="0" y="234"/>
                  </a:cubicBezTo>
                  <a:cubicBezTo>
                    <a:pt x="0" y="197"/>
                    <a:pt x="0" y="197"/>
                    <a:pt x="0" y="197"/>
                  </a:cubicBezTo>
                  <a:cubicBezTo>
                    <a:pt x="31" y="197"/>
                    <a:pt x="31" y="197"/>
                    <a:pt x="31" y="197"/>
                  </a:cubicBezTo>
                  <a:cubicBezTo>
                    <a:pt x="45" y="197"/>
                    <a:pt x="49" y="193"/>
                    <a:pt x="49" y="181"/>
                  </a:cubicBezTo>
                  <a:cubicBezTo>
                    <a:pt x="49" y="60"/>
                    <a:pt x="49" y="60"/>
                    <a:pt x="49" y="60"/>
                  </a:cubicBezTo>
                  <a:cubicBezTo>
                    <a:pt x="49" y="48"/>
                    <a:pt x="45" y="43"/>
                    <a:pt x="31" y="43"/>
                  </a:cubicBezTo>
                  <a:cubicBezTo>
                    <a:pt x="0" y="43"/>
                    <a:pt x="0" y="43"/>
                    <a:pt x="0" y="43"/>
                  </a:cubicBezTo>
                  <a:cubicBezTo>
                    <a:pt x="0" y="7"/>
                    <a:pt x="0" y="7"/>
                    <a:pt x="0" y="7"/>
                  </a:cubicBezTo>
                  <a:cubicBezTo>
                    <a:pt x="116" y="7"/>
                    <a:pt x="116" y="7"/>
                    <a:pt x="116" y="7"/>
                  </a:cubicBezTo>
                  <a:cubicBezTo>
                    <a:pt x="116" y="40"/>
                    <a:pt x="116" y="40"/>
                    <a:pt x="116" y="40"/>
                  </a:cubicBezTo>
                  <a:cubicBezTo>
                    <a:pt x="136" y="14"/>
                    <a:pt x="152" y="0"/>
                    <a:pt x="180" y="0"/>
                  </a:cubicBezTo>
                  <a:cubicBezTo>
                    <a:pt x="213" y="0"/>
                    <a:pt x="246" y="17"/>
                    <a:pt x="246" y="55"/>
                  </a:cubicBezTo>
                  <a:cubicBezTo>
                    <a:pt x="246" y="80"/>
                    <a:pt x="229" y="97"/>
                    <a:pt x="204" y="97"/>
                  </a:cubicBezTo>
                  <a:cubicBezTo>
                    <a:pt x="180" y="97"/>
                    <a:pt x="164" y="83"/>
                    <a:pt x="164" y="64"/>
                  </a:cubicBezTo>
                  <a:cubicBezTo>
                    <a:pt x="164" y="48"/>
                    <a:pt x="176" y="37"/>
                    <a:pt x="194" y="34"/>
                  </a:cubicBezTo>
                  <a:cubicBezTo>
                    <a:pt x="189" y="32"/>
                    <a:pt x="184" y="32"/>
                    <a:pt x="179" y="32"/>
                  </a:cubicBezTo>
                  <a:cubicBezTo>
                    <a:pt x="138" y="32"/>
                    <a:pt x="117" y="68"/>
                    <a:pt x="117" y="102"/>
                  </a:cubicBezTo>
                  <a:cubicBezTo>
                    <a:pt x="117" y="181"/>
                    <a:pt x="117" y="181"/>
                    <a:pt x="117" y="181"/>
                  </a:cubicBezTo>
                  <a:cubicBezTo>
                    <a:pt x="117" y="193"/>
                    <a:pt x="121" y="197"/>
                    <a:pt x="135" y="197"/>
                  </a:cubicBezTo>
                  <a:cubicBezTo>
                    <a:pt x="171" y="197"/>
                    <a:pt x="171" y="197"/>
                    <a:pt x="171" y="197"/>
                  </a:cubicBezTo>
                  <a:lnTo>
                    <a:pt x="171"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3" name="Freeform 47"/>
            <p:cNvSpPr>
              <a:spLocks noEditPoints="1"/>
            </p:cNvSpPr>
            <p:nvPr userDrawn="1"/>
          </p:nvSpPr>
          <p:spPr bwMode="auto">
            <a:xfrm>
              <a:off x="8562975" y="-1173163"/>
              <a:ext cx="320675" cy="312737"/>
            </a:xfrm>
            <a:custGeom>
              <a:avLst/>
              <a:gdLst/>
              <a:ahLst/>
              <a:cxnLst>
                <a:cxn ang="0">
                  <a:pos x="127" y="241"/>
                </a:cxn>
                <a:cxn ang="0">
                  <a:pos x="0" y="120"/>
                </a:cxn>
                <a:cxn ang="0">
                  <a:pos x="124" y="0"/>
                </a:cxn>
                <a:cxn ang="0">
                  <a:pos x="215" y="37"/>
                </a:cxn>
                <a:cxn ang="0">
                  <a:pos x="243" y="126"/>
                </a:cxn>
                <a:cxn ang="0">
                  <a:pos x="243" y="129"/>
                </a:cxn>
                <a:cxn ang="0">
                  <a:pos x="75" y="129"/>
                </a:cxn>
                <a:cxn ang="0">
                  <a:pos x="92" y="185"/>
                </a:cxn>
                <a:cxn ang="0">
                  <a:pos x="133" y="200"/>
                </a:cxn>
                <a:cxn ang="0">
                  <a:pos x="194" y="152"/>
                </a:cxn>
                <a:cxn ang="0">
                  <a:pos x="194" y="150"/>
                </a:cxn>
                <a:cxn ang="0">
                  <a:pos x="243" y="150"/>
                </a:cxn>
                <a:cxn ang="0">
                  <a:pos x="242" y="153"/>
                </a:cxn>
                <a:cxn ang="0">
                  <a:pos x="127" y="241"/>
                </a:cxn>
                <a:cxn ang="0">
                  <a:pos x="75" y="92"/>
                </a:cxn>
                <a:cxn ang="0">
                  <a:pos x="168" y="92"/>
                </a:cxn>
                <a:cxn ang="0">
                  <a:pos x="154" y="50"/>
                </a:cxn>
                <a:cxn ang="0">
                  <a:pos x="123" y="38"/>
                </a:cxn>
                <a:cxn ang="0">
                  <a:pos x="75" y="92"/>
                </a:cxn>
              </a:cxnLst>
              <a:rect l="0" t="0" r="r" b="b"/>
              <a:pathLst>
                <a:path w="247" h="241">
                  <a:moveTo>
                    <a:pt x="127" y="241"/>
                  </a:moveTo>
                  <a:cubicBezTo>
                    <a:pt x="44" y="241"/>
                    <a:pt x="0" y="199"/>
                    <a:pt x="0" y="120"/>
                  </a:cubicBezTo>
                  <a:cubicBezTo>
                    <a:pt x="0" y="50"/>
                    <a:pt x="51" y="0"/>
                    <a:pt x="124" y="0"/>
                  </a:cubicBezTo>
                  <a:cubicBezTo>
                    <a:pt x="171" y="0"/>
                    <a:pt x="199" y="20"/>
                    <a:pt x="215" y="37"/>
                  </a:cubicBezTo>
                  <a:cubicBezTo>
                    <a:pt x="236" y="61"/>
                    <a:pt x="247" y="94"/>
                    <a:pt x="243" y="126"/>
                  </a:cubicBezTo>
                  <a:cubicBezTo>
                    <a:pt x="243" y="129"/>
                    <a:pt x="243" y="129"/>
                    <a:pt x="243" y="129"/>
                  </a:cubicBezTo>
                  <a:cubicBezTo>
                    <a:pt x="75" y="129"/>
                    <a:pt x="75" y="129"/>
                    <a:pt x="75" y="129"/>
                  </a:cubicBezTo>
                  <a:cubicBezTo>
                    <a:pt x="75" y="153"/>
                    <a:pt x="81" y="173"/>
                    <a:pt x="92" y="185"/>
                  </a:cubicBezTo>
                  <a:cubicBezTo>
                    <a:pt x="102" y="195"/>
                    <a:pt x="115" y="200"/>
                    <a:pt x="133" y="200"/>
                  </a:cubicBezTo>
                  <a:cubicBezTo>
                    <a:pt x="167" y="200"/>
                    <a:pt x="187" y="185"/>
                    <a:pt x="194" y="152"/>
                  </a:cubicBezTo>
                  <a:cubicBezTo>
                    <a:pt x="194" y="150"/>
                    <a:pt x="194" y="150"/>
                    <a:pt x="194" y="150"/>
                  </a:cubicBezTo>
                  <a:cubicBezTo>
                    <a:pt x="243" y="150"/>
                    <a:pt x="243" y="150"/>
                    <a:pt x="243" y="150"/>
                  </a:cubicBezTo>
                  <a:cubicBezTo>
                    <a:pt x="242" y="153"/>
                    <a:pt x="242" y="153"/>
                    <a:pt x="242" y="153"/>
                  </a:cubicBezTo>
                  <a:cubicBezTo>
                    <a:pt x="235" y="210"/>
                    <a:pt x="195" y="241"/>
                    <a:pt x="127" y="241"/>
                  </a:cubicBezTo>
                  <a:close/>
                  <a:moveTo>
                    <a:pt x="75" y="92"/>
                  </a:moveTo>
                  <a:cubicBezTo>
                    <a:pt x="168" y="92"/>
                    <a:pt x="168" y="92"/>
                    <a:pt x="168" y="92"/>
                  </a:cubicBezTo>
                  <a:cubicBezTo>
                    <a:pt x="168" y="79"/>
                    <a:pt x="165" y="61"/>
                    <a:pt x="154" y="50"/>
                  </a:cubicBezTo>
                  <a:cubicBezTo>
                    <a:pt x="147" y="42"/>
                    <a:pt x="136" y="38"/>
                    <a:pt x="123" y="38"/>
                  </a:cubicBezTo>
                  <a:cubicBezTo>
                    <a:pt x="85" y="38"/>
                    <a:pt x="77" y="74"/>
                    <a:pt x="75"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4" name="Freeform 48"/>
            <p:cNvSpPr>
              <a:spLocks noEditPoints="1"/>
            </p:cNvSpPr>
            <p:nvPr userDrawn="1"/>
          </p:nvSpPr>
          <p:spPr bwMode="auto">
            <a:xfrm>
              <a:off x="8943975" y="-1173163"/>
              <a:ext cx="369887" cy="312737"/>
            </a:xfrm>
            <a:custGeom>
              <a:avLst/>
              <a:gdLst/>
              <a:ahLst/>
              <a:cxnLst>
                <a:cxn ang="0">
                  <a:pos x="215" y="241"/>
                </a:cxn>
                <a:cxn ang="0">
                  <a:pos x="160" y="209"/>
                </a:cxn>
                <a:cxn ang="0">
                  <a:pos x="76" y="241"/>
                </a:cxn>
                <a:cxn ang="0">
                  <a:pos x="0" y="178"/>
                </a:cxn>
                <a:cxn ang="0">
                  <a:pos x="90" y="107"/>
                </a:cxn>
                <a:cxn ang="0">
                  <a:pos x="158" y="64"/>
                </a:cxn>
                <a:cxn ang="0">
                  <a:pos x="104" y="31"/>
                </a:cxn>
                <a:cxn ang="0">
                  <a:pos x="62" y="41"/>
                </a:cxn>
                <a:cxn ang="0">
                  <a:pos x="92" y="68"/>
                </a:cxn>
                <a:cxn ang="0">
                  <a:pos x="53" y="99"/>
                </a:cxn>
                <a:cxn ang="0">
                  <a:pos x="13" y="61"/>
                </a:cxn>
                <a:cxn ang="0">
                  <a:pos x="121" y="0"/>
                </a:cxn>
                <a:cxn ang="0">
                  <a:pos x="225" y="71"/>
                </a:cxn>
                <a:cxn ang="0">
                  <a:pos x="225" y="187"/>
                </a:cxn>
                <a:cxn ang="0">
                  <a:pos x="235" y="200"/>
                </a:cxn>
                <a:cxn ang="0">
                  <a:pos x="246" y="167"/>
                </a:cxn>
                <a:cxn ang="0">
                  <a:pos x="246" y="146"/>
                </a:cxn>
                <a:cxn ang="0">
                  <a:pos x="285" y="146"/>
                </a:cxn>
                <a:cxn ang="0">
                  <a:pos x="285" y="163"/>
                </a:cxn>
                <a:cxn ang="0">
                  <a:pos x="215" y="241"/>
                </a:cxn>
                <a:cxn ang="0">
                  <a:pos x="158" y="118"/>
                </a:cxn>
                <a:cxn ang="0">
                  <a:pos x="105" y="139"/>
                </a:cxn>
                <a:cxn ang="0">
                  <a:pos x="75" y="173"/>
                </a:cxn>
                <a:cxn ang="0">
                  <a:pos x="104" y="200"/>
                </a:cxn>
                <a:cxn ang="0">
                  <a:pos x="158" y="145"/>
                </a:cxn>
                <a:cxn ang="0">
                  <a:pos x="158" y="118"/>
                </a:cxn>
              </a:cxnLst>
              <a:rect l="0" t="0" r="r" b="b"/>
              <a:pathLst>
                <a:path w="285" h="241">
                  <a:moveTo>
                    <a:pt x="215" y="241"/>
                  </a:moveTo>
                  <a:cubicBezTo>
                    <a:pt x="186" y="241"/>
                    <a:pt x="166" y="229"/>
                    <a:pt x="160" y="209"/>
                  </a:cubicBezTo>
                  <a:cubicBezTo>
                    <a:pt x="143" y="230"/>
                    <a:pt x="113" y="241"/>
                    <a:pt x="76" y="241"/>
                  </a:cubicBezTo>
                  <a:cubicBezTo>
                    <a:pt x="28" y="241"/>
                    <a:pt x="0" y="218"/>
                    <a:pt x="0" y="178"/>
                  </a:cubicBezTo>
                  <a:cubicBezTo>
                    <a:pt x="0" y="126"/>
                    <a:pt x="48" y="116"/>
                    <a:pt x="90" y="107"/>
                  </a:cubicBezTo>
                  <a:cubicBezTo>
                    <a:pt x="126" y="99"/>
                    <a:pt x="158" y="93"/>
                    <a:pt x="158" y="64"/>
                  </a:cubicBezTo>
                  <a:cubicBezTo>
                    <a:pt x="158" y="41"/>
                    <a:pt x="141" y="31"/>
                    <a:pt x="104" y="31"/>
                  </a:cubicBezTo>
                  <a:cubicBezTo>
                    <a:pt x="93" y="31"/>
                    <a:pt x="73" y="34"/>
                    <a:pt x="62" y="41"/>
                  </a:cubicBezTo>
                  <a:cubicBezTo>
                    <a:pt x="81" y="41"/>
                    <a:pt x="92" y="51"/>
                    <a:pt x="92" y="68"/>
                  </a:cubicBezTo>
                  <a:cubicBezTo>
                    <a:pt x="92" y="82"/>
                    <a:pt x="85" y="99"/>
                    <a:pt x="53" y="99"/>
                  </a:cubicBezTo>
                  <a:cubicBezTo>
                    <a:pt x="30" y="99"/>
                    <a:pt x="13" y="83"/>
                    <a:pt x="13" y="61"/>
                  </a:cubicBezTo>
                  <a:cubicBezTo>
                    <a:pt x="13" y="5"/>
                    <a:pt x="95" y="0"/>
                    <a:pt x="121" y="0"/>
                  </a:cubicBezTo>
                  <a:cubicBezTo>
                    <a:pt x="187" y="0"/>
                    <a:pt x="225" y="26"/>
                    <a:pt x="225" y="71"/>
                  </a:cubicBezTo>
                  <a:cubicBezTo>
                    <a:pt x="225" y="187"/>
                    <a:pt x="225" y="187"/>
                    <a:pt x="225" y="187"/>
                  </a:cubicBezTo>
                  <a:cubicBezTo>
                    <a:pt x="225" y="196"/>
                    <a:pt x="228" y="200"/>
                    <a:pt x="235" y="200"/>
                  </a:cubicBezTo>
                  <a:cubicBezTo>
                    <a:pt x="238" y="200"/>
                    <a:pt x="246" y="200"/>
                    <a:pt x="246" y="167"/>
                  </a:cubicBezTo>
                  <a:cubicBezTo>
                    <a:pt x="246" y="146"/>
                    <a:pt x="246" y="146"/>
                    <a:pt x="246" y="146"/>
                  </a:cubicBezTo>
                  <a:cubicBezTo>
                    <a:pt x="285" y="146"/>
                    <a:pt x="285" y="146"/>
                    <a:pt x="285" y="146"/>
                  </a:cubicBezTo>
                  <a:cubicBezTo>
                    <a:pt x="285" y="163"/>
                    <a:pt x="285" y="163"/>
                    <a:pt x="285" y="163"/>
                  </a:cubicBezTo>
                  <a:cubicBezTo>
                    <a:pt x="285" y="215"/>
                    <a:pt x="262" y="241"/>
                    <a:pt x="215" y="241"/>
                  </a:cubicBezTo>
                  <a:close/>
                  <a:moveTo>
                    <a:pt x="158" y="118"/>
                  </a:moveTo>
                  <a:cubicBezTo>
                    <a:pt x="105" y="139"/>
                    <a:pt x="105" y="139"/>
                    <a:pt x="105" y="139"/>
                  </a:cubicBezTo>
                  <a:cubicBezTo>
                    <a:pt x="89" y="146"/>
                    <a:pt x="75" y="153"/>
                    <a:pt x="75" y="173"/>
                  </a:cubicBezTo>
                  <a:cubicBezTo>
                    <a:pt x="75" y="191"/>
                    <a:pt x="85" y="200"/>
                    <a:pt x="104" y="200"/>
                  </a:cubicBezTo>
                  <a:cubicBezTo>
                    <a:pt x="141" y="200"/>
                    <a:pt x="158" y="172"/>
                    <a:pt x="158" y="145"/>
                  </a:cubicBezTo>
                  <a:lnTo>
                    <a:pt x="158"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5" name="Freeform 49"/>
            <p:cNvSpPr>
              <a:spLocks/>
            </p:cNvSpPr>
            <p:nvPr userDrawn="1"/>
          </p:nvSpPr>
          <p:spPr bwMode="auto">
            <a:xfrm>
              <a:off x="9364663" y="-1173163"/>
              <a:ext cx="625475" cy="303212"/>
            </a:xfrm>
            <a:custGeom>
              <a:avLst/>
              <a:gdLst/>
              <a:ahLst/>
              <a:cxnLst>
                <a:cxn ang="0">
                  <a:pos x="482" y="234"/>
                </a:cxn>
                <a:cxn ang="0">
                  <a:pos x="330" y="234"/>
                </a:cxn>
                <a:cxn ang="0">
                  <a:pos x="330" y="197"/>
                </a:cxn>
                <a:cxn ang="0">
                  <a:pos x="347" y="197"/>
                </a:cxn>
                <a:cxn ang="0">
                  <a:pos x="366" y="181"/>
                </a:cxn>
                <a:cxn ang="0">
                  <a:pos x="366" y="69"/>
                </a:cxn>
                <a:cxn ang="0">
                  <a:pos x="331" y="42"/>
                </a:cxn>
                <a:cxn ang="0">
                  <a:pos x="275" y="96"/>
                </a:cxn>
                <a:cxn ang="0">
                  <a:pos x="275" y="181"/>
                </a:cxn>
                <a:cxn ang="0">
                  <a:pos x="294" y="197"/>
                </a:cxn>
                <a:cxn ang="0">
                  <a:pos x="310" y="197"/>
                </a:cxn>
                <a:cxn ang="0">
                  <a:pos x="310" y="234"/>
                </a:cxn>
                <a:cxn ang="0">
                  <a:pos x="171" y="234"/>
                </a:cxn>
                <a:cxn ang="0">
                  <a:pos x="171" y="197"/>
                </a:cxn>
                <a:cxn ang="0">
                  <a:pos x="190" y="197"/>
                </a:cxn>
                <a:cxn ang="0">
                  <a:pos x="208" y="181"/>
                </a:cxn>
                <a:cxn ang="0">
                  <a:pos x="208" y="82"/>
                </a:cxn>
                <a:cxn ang="0">
                  <a:pos x="174" y="42"/>
                </a:cxn>
                <a:cxn ang="0">
                  <a:pos x="118" y="96"/>
                </a:cxn>
                <a:cxn ang="0">
                  <a:pos x="118" y="181"/>
                </a:cxn>
                <a:cxn ang="0">
                  <a:pos x="136" y="197"/>
                </a:cxn>
                <a:cxn ang="0">
                  <a:pos x="154" y="197"/>
                </a:cxn>
                <a:cxn ang="0">
                  <a:pos x="154" y="234"/>
                </a:cxn>
                <a:cxn ang="0">
                  <a:pos x="0" y="234"/>
                </a:cxn>
                <a:cxn ang="0">
                  <a:pos x="0" y="197"/>
                </a:cxn>
                <a:cxn ang="0">
                  <a:pos x="32" y="197"/>
                </a:cxn>
                <a:cxn ang="0">
                  <a:pos x="51" y="181"/>
                </a:cxn>
                <a:cxn ang="0">
                  <a:pos x="51" y="60"/>
                </a:cxn>
                <a:cxn ang="0">
                  <a:pos x="32" y="43"/>
                </a:cxn>
                <a:cxn ang="0">
                  <a:pos x="0" y="43"/>
                </a:cxn>
                <a:cxn ang="0">
                  <a:pos x="0" y="7"/>
                </a:cxn>
                <a:cxn ang="0">
                  <a:pos x="118" y="7"/>
                </a:cxn>
                <a:cxn ang="0">
                  <a:pos x="118" y="43"/>
                </a:cxn>
                <a:cxn ang="0">
                  <a:pos x="200" y="0"/>
                </a:cxn>
                <a:cxn ang="0">
                  <a:pos x="271" y="43"/>
                </a:cxn>
                <a:cxn ang="0">
                  <a:pos x="357" y="0"/>
                </a:cxn>
                <a:cxn ang="0">
                  <a:pos x="433" y="69"/>
                </a:cxn>
                <a:cxn ang="0">
                  <a:pos x="433" y="181"/>
                </a:cxn>
                <a:cxn ang="0">
                  <a:pos x="451" y="197"/>
                </a:cxn>
                <a:cxn ang="0">
                  <a:pos x="482" y="197"/>
                </a:cxn>
                <a:cxn ang="0">
                  <a:pos x="482" y="234"/>
                </a:cxn>
              </a:cxnLst>
              <a:rect l="0" t="0" r="r" b="b"/>
              <a:pathLst>
                <a:path w="482" h="234">
                  <a:moveTo>
                    <a:pt x="482" y="234"/>
                  </a:moveTo>
                  <a:cubicBezTo>
                    <a:pt x="330" y="234"/>
                    <a:pt x="330" y="234"/>
                    <a:pt x="330" y="234"/>
                  </a:cubicBezTo>
                  <a:cubicBezTo>
                    <a:pt x="330" y="197"/>
                    <a:pt x="330" y="197"/>
                    <a:pt x="330" y="197"/>
                  </a:cubicBezTo>
                  <a:cubicBezTo>
                    <a:pt x="347" y="197"/>
                    <a:pt x="347" y="197"/>
                    <a:pt x="347" y="197"/>
                  </a:cubicBezTo>
                  <a:cubicBezTo>
                    <a:pt x="361" y="197"/>
                    <a:pt x="366" y="193"/>
                    <a:pt x="366" y="181"/>
                  </a:cubicBezTo>
                  <a:cubicBezTo>
                    <a:pt x="366" y="69"/>
                    <a:pt x="366" y="69"/>
                    <a:pt x="366" y="69"/>
                  </a:cubicBezTo>
                  <a:cubicBezTo>
                    <a:pt x="366" y="50"/>
                    <a:pt x="348" y="42"/>
                    <a:pt x="331" y="42"/>
                  </a:cubicBezTo>
                  <a:cubicBezTo>
                    <a:pt x="301" y="42"/>
                    <a:pt x="275" y="67"/>
                    <a:pt x="275" y="96"/>
                  </a:cubicBezTo>
                  <a:cubicBezTo>
                    <a:pt x="275" y="181"/>
                    <a:pt x="275" y="181"/>
                    <a:pt x="275" y="181"/>
                  </a:cubicBezTo>
                  <a:cubicBezTo>
                    <a:pt x="275" y="193"/>
                    <a:pt x="280" y="197"/>
                    <a:pt x="294" y="197"/>
                  </a:cubicBezTo>
                  <a:cubicBezTo>
                    <a:pt x="310" y="197"/>
                    <a:pt x="310" y="197"/>
                    <a:pt x="310" y="197"/>
                  </a:cubicBezTo>
                  <a:cubicBezTo>
                    <a:pt x="310" y="234"/>
                    <a:pt x="310" y="234"/>
                    <a:pt x="310" y="234"/>
                  </a:cubicBezTo>
                  <a:cubicBezTo>
                    <a:pt x="171" y="234"/>
                    <a:pt x="171" y="234"/>
                    <a:pt x="171" y="234"/>
                  </a:cubicBezTo>
                  <a:cubicBezTo>
                    <a:pt x="171" y="197"/>
                    <a:pt x="171" y="197"/>
                    <a:pt x="171" y="197"/>
                  </a:cubicBezTo>
                  <a:cubicBezTo>
                    <a:pt x="190" y="197"/>
                    <a:pt x="190" y="197"/>
                    <a:pt x="190" y="197"/>
                  </a:cubicBezTo>
                  <a:cubicBezTo>
                    <a:pt x="203" y="197"/>
                    <a:pt x="208" y="193"/>
                    <a:pt x="208" y="181"/>
                  </a:cubicBezTo>
                  <a:cubicBezTo>
                    <a:pt x="208" y="82"/>
                    <a:pt x="208" y="82"/>
                    <a:pt x="208" y="82"/>
                  </a:cubicBezTo>
                  <a:cubicBezTo>
                    <a:pt x="208" y="57"/>
                    <a:pt x="203" y="42"/>
                    <a:pt x="174" y="42"/>
                  </a:cubicBezTo>
                  <a:cubicBezTo>
                    <a:pt x="142" y="42"/>
                    <a:pt x="118" y="70"/>
                    <a:pt x="118" y="96"/>
                  </a:cubicBezTo>
                  <a:cubicBezTo>
                    <a:pt x="118" y="181"/>
                    <a:pt x="118" y="181"/>
                    <a:pt x="118" y="181"/>
                  </a:cubicBezTo>
                  <a:cubicBezTo>
                    <a:pt x="118" y="193"/>
                    <a:pt x="123" y="197"/>
                    <a:pt x="136" y="197"/>
                  </a:cubicBezTo>
                  <a:cubicBezTo>
                    <a:pt x="154" y="197"/>
                    <a:pt x="154" y="197"/>
                    <a:pt x="154" y="197"/>
                  </a:cubicBezTo>
                  <a:cubicBezTo>
                    <a:pt x="154" y="234"/>
                    <a:pt x="154" y="234"/>
                    <a:pt x="154" y="234"/>
                  </a:cubicBezTo>
                  <a:cubicBezTo>
                    <a:pt x="0" y="234"/>
                    <a:pt x="0" y="234"/>
                    <a:pt x="0" y="234"/>
                  </a:cubicBezTo>
                  <a:cubicBezTo>
                    <a:pt x="0" y="197"/>
                    <a:pt x="0" y="197"/>
                    <a:pt x="0" y="197"/>
                  </a:cubicBezTo>
                  <a:cubicBezTo>
                    <a:pt x="32" y="197"/>
                    <a:pt x="32" y="197"/>
                    <a:pt x="32" y="197"/>
                  </a:cubicBezTo>
                  <a:cubicBezTo>
                    <a:pt x="46" y="197"/>
                    <a:pt x="51" y="193"/>
                    <a:pt x="51" y="181"/>
                  </a:cubicBezTo>
                  <a:cubicBezTo>
                    <a:pt x="51" y="60"/>
                    <a:pt x="51" y="60"/>
                    <a:pt x="51" y="60"/>
                  </a:cubicBezTo>
                  <a:cubicBezTo>
                    <a:pt x="51" y="48"/>
                    <a:pt x="46" y="43"/>
                    <a:pt x="32" y="43"/>
                  </a:cubicBezTo>
                  <a:cubicBezTo>
                    <a:pt x="0" y="43"/>
                    <a:pt x="0" y="43"/>
                    <a:pt x="0" y="43"/>
                  </a:cubicBezTo>
                  <a:cubicBezTo>
                    <a:pt x="0" y="7"/>
                    <a:pt x="0" y="7"/>
                    <a:pt x="0" y="7"/>
                  </a:cubicBezTo>
                  <a:cubicBezTo>
                    <a:pt x="118" y="7"/>
                    <a:pt x="118" y="7"/>
                    <a:pt x="118" y="7"/>
                  </a:cubicBezTo>
                  <a:cubicBezTo>
                    <a:pt x="118" y="43"/>
                    <a:pt x="118" y="43"/>
                    <a:pt x="118" y="43"/>
                  </a:cubicBezTo>
                  <a:cubicBezTo>
                    <a:pt x="137" y="17"/>
                    <a:pt x="159" y="0"/>
                    <a:pt x="200" y="0"/>
                  </a:cubicBezTo>
                  <a:cubicBezTo>
                    <a:pt x="236" y="0"/>
                    <a:pt x="260" y="15"/>
                    <a:pt x="271" y="43"/>
                  </a:cubicBezTo>
                  <a:cubicBezTo>
                    <a:pt x="290" y="20"/>
                    <a:pt x="315" y="0"/>
                    <a:pt x="357" y="0"/>
                  </a:cubicBezTo>
                  <a:cubicBezTo>
                    <a:pt x="402" y="0"/>
                    <a:pt x="433" y="29"/>
                    <a:pt x="433" y="69"/>
                  </a:cubicBezTo>
                  <a:cubicBezTo>
                    <a:pt x="433" y="181"/>
                    <a:pt x="433" y="181"/>
                    <a:pt x="433" y="181"/>
                  </a:cubicBezTo>
                  <a:cubicBezTo>
                    <a:pt x="433" y="193"/>
                    <a:pt x="438" y="197"/>
                    <a:pt x="451" y="197"/>
                  </a:cubicBezTo>
                  <a:cubicBezTo>
                    <a:pt x="482" y="197"/>
                    <a:pt x="482" y="197"/>
                    <a:pt x="482" y="197"/>
                  </a:cubicBezTo>
                  <a:lnTo>
                    <a:pt x="482"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6" name="Freeform 50"/>
            <p:cNvSpPr>
              <a:spLocks/>
            </p:cNvSpPr>
            <p:nvPr userDrawn="1"/>
          </p:nvSpPr>
          <p:spPr bwMode="auto">
            <a:xfrm>
              <a:off x="10044113" y="-1173163"/>
              <a:ext cx="303212" cy="312737"/>
            </a:xfrm>
            <a:custGeom>
              <a:avLst/>
              <a:gdLst/>
              <a:ahLst/>
              <a:cxnLst>
                <a:cxn ang="0">
                  <a:pos x="135" y="241"/>
                </a:cxn>
                <a:cxn ang="0">
                  <a:pos x="48" y="218"/>
                </a:cxn>
                <a:cxn ang="0">
                  <a:pos x="39" y="234"/>
                </a:cxn>
                <a:cxn ang="0">
                  <a:pos x="0" y="234"/>
                </a:cxn>
                <a:cxn ang="0">
                  <a:pos x="0" y="142"/>
                </a:cxn>
                <a:cxn ang="0">
                  <a:pos x="43" y="142"/>
                </a:cxn>
                <a:cxn ang="0">
                  <a:pos x="43" y="144"/>
                </a:cxn>
                <a:cxn ang="0">
                  <a:pos x="130" y="204"/>
                </a:cxn>
                <a:cxn ang="0">
                  <a:pos x="168" y="178"/>
                </a:cxn>
                <a:cxn ang="0">
                  <a:pos x="106" y="147"/>
                </a:cxn>
                <a:cxn ang="0">
                  <a:pos x="3" y="74"/>
                </a:cxn>
                <a:cxn ang="0">
                  <a:pos x="101" y="0"/>
                </a:cxn>
                <a:cxn ang="0">
                  <a:pos x="178" y="22"/>
                </a:cxn>
                <a:cxn ang="0">
                  <a:pos x="188" y="7"/>
                </a:cxn>
                <a:cxn ang="0">
                  <a:pos x="220" y="7"/>
                </a:cxn>
                <a:cxn ang="0">
                  <a:pos x="220" y="91"/>
                </a:cxn>
                <a:cxn ang="0">
                  <a:pos x="182" y="91"/>
                </a:cxn>
                <a:cxn ang="0">
                  <a:pos x="181" y="90"/>
                </a:cxn>
                <a:cxn ang="0">
                  <a:pos x="106" y="39"/>
                </a:cxn>
                <a:cxn ang="0">
                  <a:pos x="69" y="62"/>
                </a:cxn>
                <a:cxn ang="0">
                  <a:pos x="124" y="88"/>
                </a:cxn>
                <a:cxn ang="0">
                  <a:pos x="234" y="168"/>
                </a:cxn>
                <a:cxn ang="0">
                  <a:pos x="135" y="241"/>
                </a:cxn>
              </a:cxnLst>
              <a:rect l="0" t="0" r="r" b="b"/>
              <a:pathLst>
                <a:path w="234" h="241">
                  <a:moveTo>
                    <a:pt x="135" y="241"/>
                  </a:moveTo>
                  <a:cubicBezTo>
                    <a:pt x="111" y="241"/>
                    <a:pt x="76" y="238"/>
                    <a:pt x="48" y="218"/>
                  </a:cubicBezTo>
                  <a:cubicBezTo>
                    <a:pt x="39" y="234"/>
                    <a:pt x="39" y="234"/>
                    <a:pt x="39" y="234"/>
                  </a:cubicBezTo>
                  <a:cubicBezTo>
                    <a:pt x="0" y="234"/>
                    <a:pt x="0" y="234"/>
                    <a:pt x="0" y="234"/>
                  </a:cubicBezTo>
                  <a:cubicBezTo>
                    <a:pt x="0" y="142"/>
                    <a:pt x="0" y="142"/>
                    <a:pt x="0" y="142"/>
                  </a:cubicBezTo>
                  <a:cubicBezTo>
                    <a:pt x="43" y="142"/>
                    <a:pt x="43" y="142"/>
                    <a:pt x="43" y="142"/>
                  </a:cubicBezTo>
                  <a:cubicBezTo>
                    <a:pt x="43" y="144"/>
                    <a:pt x="43" y="144"/>
                    <a:pt x="43" y="144"/>
                  </a:cubicBezTo>
                  <a:cubicBezTo>
                    <a:pt x="53" y="183"/>
                    <a:pt x="83" y="204"/>
                    <a:pt x="130" y="204"/>
                  </a:cubicBezTo>
                  <a:cubicBezTo>
                    <a:pt x="145" y="204"/>
                    <a:pt x="168" y="197"/>
                    <a:pt x="168" y="178"/>
                  </a:cubicBezTo>
                  <a:cubicBezTo>
                    <a:pt x="168" y="160"/>
                    <a:pt x="139" y="154"/>
                    <a:pt x="106" y="147"/>
                  </a:cubicBezTo>
                  <a:cubicBezTo>
                    <a:pt x="60" y="137"/>
                    <a:pt x="3" y="124"/>
                    <a:pt x="3" y="74"/>
                  </a:cubicBezTo>
                  <a:cubicBezTo>
                    <a:pt x="3" y="26"/>
                    <a:pt x="53" y="0"/>
                    <a:pt x="101" y="0"/>
                  </a:cubicBezTo>
                  <a:cubicBezTo>
                    <a:pt x="127" y="0"/>
                    <a:pt x="153" y="8"/>
                    <a:pt x="178" y="22"/>
                  </a:cubicBezTo>
                  <a:cubicBezTo>
                    <a:pt x="188" y="7"/>
                    <a:pt x="188" y="7"/>
                    <a:pt x="188" y="7"/>
                  </a:cubicBezTo>
                  <a:cubicBezTo>
                    <a:pt x="220" y="7"/>
                    <a:pt x="220" y="7"/>
                    <a:pt x="220" y="7"/>
                  </a:cubicBezTo>
                  <a:cubicBezTo>
                    <a:pt x="220" y="91"/>
                    <a:pt x="220" y="91"/>
                    <a:pt x="220" y="91"/>
                  </a:cubicBezTo>
                  <a:cubicBezTo>
                    <a:pt x="182" y="91"/>
                    <a:pt x="182" y="91"/>
                    <a:pt x="182" y="91"/>
                  </a:cubicBezTo>
                  <a:cubicBezTo>
                    <a:pt x="181" y="90"/>
                    <a:pt x="181" y="90"/>
                    <a:pt x="181" y="90"/>
                  </a:cubicBezTo>
                  <a:cubicBezTo>
                    <a:pt x="169" y="55"/>
                    <a:pt x="145" y="39"/>
                    <a:pt x="106" y="39"/>
                  </a:cubicBezTo>
                  <a:cubicBezTo>
                    <a:pt x="92" y="39"/>
                    <a:pt x="69" y="44"/>
                    <a:pt x="69" y="62"/>
                  </a:cubicBezTo>
                  <a:cubicBezTo>
                    <a:pt x="69" y="75"/>
                    <a:pt x="94" y="81"/>
                    <a:pt x="124" y="88"/>
                  </a:cubicBezTo>
                  <a:cubicBezTo>
                    <a:pt x="173" y="99"/>
                    <a:pt x="234" y="114"/>
                    <a:pt x="234" y="168"/>
                  </a:cubicBezTo>
                  <a:cubicBezTo>
                    <a:pt x="234" y="222"/>
                    <a:pt x="183" y="241"/>
                    <a:pt x="135" y="24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655860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206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グループ化 2"/>
          <p:cNvGrpSpPr/>
          <p:nvPr userDrawn="1"/>
        </p:nvGrpSpPr>
        <p:grpSpPr>
          <a:xfrm>
            <a:off x="0" y="251005"/>
            <a:ext cx="9703208" cy="686250"/>
            <a:chOff x="0" y="251005"/>
            <a:chExt cx="9703208" cy="686250"/>
          </a:xfrm>
        </p:grpSpPr>
        <p:sp>
          <p:nvSpPr>
            <p:cNvPr id="150" name="Freeform 109"/>
            <p:cNvSpPr>
              <a:spLocks/>
            </p:cNvSpPr>
            <p:nvPr userDrawn="1"/>
          </p:nvSpPr>
          <p:spPr bwMode="auto">
            <a:xfrm>
              <a:off x="0" y="509071"/>
              <a:ext cx="8201025" cy="428184"/>
            </a:xfrm>
            <a:custGeom>
              <a:avLst/>
              <a:gdLst/>
              <a:ahLst/>
              <a:cxnLst>
                <a:cxn ang="0">
                  <a:pos x="0" y="0"/>
                </a:cxn>
                <a:cxn ang="0">
                  <a:pos x="0" y="107"/>
                </a:cxn>
                <a:cxn ang="0">
                  <a:pos x="1276" y="216"/>
                </a:cxn>
                <a:cxn ang="0">
                  <a:pos x="1685" y="206"/>
                </a:cxn>
                <a:cxn ang="0">
                  <a:pos x="2498" y="136"/>
                </a:cxn>
                <a:cxn ang="0">
                  <a:pos x="2962" y="105"/>
                </a:cxn>
                <a:cxn ang="0">
                  <a:pos x="2519" y="122"/>
                </a:cxn>
                <a:cxn ang="0">
                  <a:pos x="1721" y="169"/>
                </a:cxn>
                <a:cxn ang="0">
                  <a:pos x="1557" y="170"/>
                </a:cxn>
                <a:cxn ang="0">
                  <a:pos x="0" y="0"/>
                </a:cxn>
              </a:cxnLst>
              <a:rect l="0" t="0" r="r" b="b"/>
              <a:pathLst>
                <a:path w="2962" h="216">
                  <a:moveTo>
                    <a:pt x="0" y="0"/>
                  </a:moveTo>
                  <a:cubicBezTo>
                    <a:pt x="0" y="107"/>
                    <a:pt x="0" y="107"/>
                    <a:pt x="0" y="107"/>
                  </a:cubicBezTo>
                  <a:cubicBezTo>
                    <a:pt x="413" y="182"/>
                    <a:pt x="845" y="216"/>
                    <a:pt x="1276" y="216"/>
                  </a:cubicBezTo>
                  <a:cubicBezTo>
                    <a:pt x="1412" y="216"/>
                    <a:pt x="1549" y="212"/>
                    <a:pt x="1685" y="206"/>
                  </a:cubicBezTo>
                  <a:cubicBezTo>
                    <a:pt x="1963" y="193"/>
                    <a:pt x="2223" y="160"/>
                    <a:pt x="2498" y="136"/>
                  </a:cubicBezTo>
                  <a:cubicBezTo>
                    <a:pt x="2651" y="122"/>
                    <a:pt x="2806" y="111"/>
                    <a:pt x="2962" y="105"/>
                  </a:cubicBezTo>
                  <a:cubicBezTo>
                    <a:pt x="2814" y="107"/>
                    <a:pt x="2665" y="113"/>
                    <a:pt x="2519" y="122"/>
                  </a:cubicBezTo>
                  <a:cubicBezTo>
                    <a:pt x="2249" y="139"/>
                    <a:pt x="1992" y="164"/>
                    <a:pt x="1721" y="169"/>
                  </a:cubicBezTo>
                  <a:cubicBezTo>
                    <a:pt x="1666" y="170"/>
                    <a:pt x="1611" y="170"/>
                    <a:pt x="1557" y="170"/>
                  </a:cubicBezTo>
                  <a:cubicBezTo>
                    <a:pt x="1024" y="170"/>
                    <a:pt x="493" y="118"/>
                    <a:pt x="0" y="0"/>
                  </a:cubicBezTo>
                </a:path>
              </a:pathLst>
            </a:custGeom>
            <a:gradFill flip="none" rotWithShape="1">
              <a:gsLst>
                <a:gs pos="40000">
                  <a:srgbClr val="C8D5E6"/>
                </a:gs>
                <a:gs pos="100000">
                  <a:srgbClr val="F4F6FA"/>
                </a:gs>
              </a:gsLst>
              <a:lin ang="10800000" scaled="1"/>
              <a:tileRect/>
            </a:gradFill>
            <a:ln w="9525">
              <a:noFill/>
              <a:round/>
              <a:headEnd/>
              <a:tailEnd/>
            </a:ln>
          </p:spPr>
          <p:txBody>
            <a:bodyPr vert="horz" wrap="square" lIns="91440" tIns="45720" rIns="91440" bIns="45720" numCol="1" anchor="t" anchorCtr="0" compatLnSpc="1">
              <a:prstTxWarp prst="textNoShape">
                <a:avLst/>
              </a:prstTxWarp>
            </a:bodyPr>
            <a:lstStyle/>
            <a:p>
              <a:pPr marL="0" algn="l" defTabSz="987461" rtl="0" eaLnBrk="1" latinLnBrk="0" hangingPunct="1"/>
              <a:endParaRPr kumimoji="1" lang="ja-JP" altLang="en-US" sz="1900" kern="1200">
                <a:solidFill>
                  <a:schemeClr val="tx1"/>
                </a:solidFill>
                <a:latin typeface="+mn-lt"/>
                <a:ea typeface="+mn-ea"/>
                <a:cs typeface="+mn-cs"/>
              </a:endParaRPr>
            </a:p>
          </p:txBody>
        </p:sp>
        <p:grpSp>
          <p:nvGrpSpPr>
            <p:cNvPr id="122" name="グループ化 121"/>
            <p:cNvGrpSpPr>
              <a:grpSpLocks noChangeAspect="1"/>
            </p:cNvGrpSpPr>
            <p:nvPr userDrawn="1"/>
          </p:nvGrpSpPr>
          <p:grpSpPr>
            <a:xfrm>
              <a:off x="8248701" y="251005"/>
              <a:ext cx="1454507" cy="453600"/>
              <a:chOff x="3078163" y="-3006725"/>
              <a:chExt cx="7269162" cy="2266949"/>
            </a:xfrm>
            <a:solidFill>
              <a:srgbClr val="00559A"/>
            </a:solidFill>
          </p:grpSpPr>
          <p:sp>
            <p:nvSpPr>
              <p:cNvPr id="123" name="Freeform 31"/>
              <p:cNvSpPr>
                <a:spLocks/>
              </p:cNvSpPr>
              <p:nvPr userDrawn="1"/>
            </p:nvSpPr>
            <p:spPr bwMode="auto">
              <a:xfrm>
                <a:off x="4949825" y="-3006725"/>
                <a:ext cx="735012" cy="1330325"/>
              </a:xfrm>
              <a:custGeom>
                <a:avLst/>
                <a:gdLst/>
                <a:ahLst/>
                <a:cxnLst>
                  <a:cxn ang="0">
                    <a:pos x="567" y="1013"/>
                  </a:cxn>
                  <a:cxn ang="0">
                    <a:pos x="567" y="1017"/>
                  </a:cxn>
                  <a:cxn ang="0">
                    <a:pos x="559" y="1025"/>
                  </a:cxn>
                  <a:cxn ang="0">
                    <a:pos x="555" y="1026"/>
                  </a:cxn>
                  <a:cxn ang="0">
                    <a:pos x="12" y="1026"/>
                  </a:cxn>
                  <a:cxn ang="0">
                    <a:pos x="8" y="1025"/>
                  </a:cxn>
                  <a:cxn ang="0">
                    <a:pos x="0" y="1017"/>
                  </a:cxn>
                  <a:cxn ang="0">
                    <a:pos x="0" y="1013"/>
                  </a:cxn>
                  <a:cxn ang="0">
                    <a:pos x="0" y="966"/>
                  </a:cxn>
                  <a:cxn ang="0">
                    <a:pos x="25" y="940"/>
                  </a:cxn>
                  <a:cxn ang="0">
                    <a:pos x="69" y="934"/>
                  </a:cxn>
                  <a:cxn ang="0">
                    <a:pos x="139" y="865"/>
                  </a:cxn>
                  <a:cxn ang="0">
                    <a:pos x="140" y="835"/>
                  </a:cxn>
                  <a:cxn ang="0">
                    <a:pos x="141" y="795"/>
                  </a:cxn>
                  <a:cxn ang="0">
                    <a:pos x="141" y="231"/>
                  </a:cxn>
                  <a:cxn ang="0">
                    <a:pos x="140" y="191"/>
                  </a:cxn>
                  <a:cxn ang="0">
                    <a:pos x="139" y="161"/>
                  </a:cxn>
                  <a:cxn ang="0">
                    <a:pos x="69" y="92"/>
                  </a:cxn>
                  <a:cxn ang="0">
                    <a:pos x="25" y="86"/>
                  </a:cxn>
                  <a:cxn ang="0">
                    <a:pos x="0" y="60"/>
                  </a:cxn>
                  <a:cxn ang="0">
                    <a:pos x="0" y="13"/>
                  </a:cxn>
                  <a:cxn ang="0">
                    <a:pos x="0" y="9"/>
                  </a:cxn>
                  <a:cxn ang="0">
                    <a:pos x="8" y="0"/>
                  </a:cxn>
                  <a:cxn ang="0">
                    <a:pos x="12" y="0"/>
                  </a:cxn>
                  <a:cxn ang="0">
                    <a:pos x="555" y="0"/>
                  </a:cxn>
                  <a:cxn ang="0">
                    <a:pos x="559" y="0"/>
                  </a:cxn>
                  <a:cxn ang="0">
                    <a:pos x="567" y="9"/>
                  </a:cxn>
                  <a:cxn ang="0">
                    <a:pos x="567" y="13"/>
                  </a:cxn>
                  <a:cxn ang="0">
                    <a:pos x="567" y="60"/>
                  </a:cxn>
                  <a:cxn ang="0">
                    <a:pos x="542" y="86"/>
                  </a:cxn>
                  <a:cxn ang="0">
                    <a:pos x="498" y="92"/>
                  </a:cxn>
                  <a:cxn ang="0">
                    <a:pos x="428" y="161"/>
                  </a:cxn>
                  <a:cxn ang="0">
                    <a:pos x="427" y="191"/>
                  </a:cxn>
                  <a:cxn ang="0">
                    <a:pos x="426" y="231"/>
                  </a:cxn>
                  <a:cxn ang="0">
                    <a:pos x="426" y="795"/>
                  </a:cxn>
                  <a:cxn ang="0">
                    <a:pos x="427" y="835"/>
                  </a:cxn>
                  <a:cxn ang="0">
                    <a:pos x="428" y="865"/>
                  </a:cxn>
                  <a:cxn ang="0">
                    <a:pos x="498" y="934"/>
                  </a:cxn>
                  <a:cxn ang="0">
                    <a:pos x="542" y="940"/>
                  </a:cxn>
                  <a:cxn ang="0">
                    <a:pos x="567" y="966"/>
                  </a:cxn>
                  <a:cxn ang="0">
                    <a:pos x="567" y="1013"/>
                  </a:cxn>
                </a:cxnLst>
                <a:rect l="0" t="0" r="r" b="b"/>
                <a:pathLst>
                  <a:path w="567" h="1026">
                    <a:moveTo>
                      <a:pt x="567" y="1013"/>
                    </a:moveTo>
                    <a:cubicBezTo>
                      <a:pt x="567" y="1014"/>
                      <a:pt x="567" y="1017"/>
                      <a:pt x="567" y="1017"/>
                    </a:cubicBezTo>
                    <a:cubicBezTo>
                      <a:pt x="567" y="1022"/>
                      <a:pt x="563" y="1025"/>
                      <a:pt x="559" y="1025"/>
                    </a:cubicBezTo>
                    <a:cubicBezTo>
                      <a:pt x="559" y="1025"/>
                      <a:pt x="556" y="1026"/>
                      <a:pt x="555" y="1026"/>
                    </a:cubicBezTo>
                    <a:cubicBezTo>
                      <a:pt x="555" y="1026"/>
                      <a:pt x="14" y="1026"/>
                      <a:pt x="12" y="1026"/>
                    </a:cubicBezTo>
                    <a:cubicBezTo>
                      <a:pt x="11" y="1026"/>
                      <a:pt x="8" y="1025"/>
                      <a:pt x="8" y="1025"/>
                    </a:cubicBezTo>
                    <a:cubicBezTo>
                      <a:pt x="4" y="1025"/>
                      <a:pt x="0" y="1022"/>
                      <a:pt x="0" y="1017"/>
                    </a:cubicBezTo>
                    <a:cubicBezTo>
                      <a:pt x="0" y="1017"/>
                      <a:pt x="0" y="1014"/>
                      <a:pt x="0" y="1013"/>
                    </a:cubicBezTo>
                    <a:cubicBezTo>
                      <a:pt x="0" y="966"/>
                      <a:pt x="0" y="966"/>
                      <a:pt x="0" y="966"/>
                    </a:cubicBezTo>
                    <a:cubicBezTo>
                      <a:pt x="0" y="952"/>
                      <a:pt x="9" y="941"/>
                      <a:pt x="25" y="940"/>
                    </a:cubicBezTo>
                    <a:cubicBezTo>
                      <a:pt x="37" y="938"/>
                      <a:pt x="56" y="936"/>
                      <a:pt x="69" y="934"/>
                    </a:cubicBezTo>
                    <a:cubicBezTo>
                      <a:pt x="111" y="927"/>
                      <a:pt x="134" y="911"/>
                      <a:pt x="139" y="865"/>
                    </a:cubicBezTo>
                    <a:cubicBezTo>
                      <a:pt x="139" y="857"/>
                      <a:pt x="140" y="835"/>
                      <a:pt x="140" y="835"/>
                    </a:cubicBezTo>
                    <a:cubicBezTo>
                      <a:pt x="141" y="795"/>
                      <a:pt x="141" y="795"/>
                      <a:pt x="141" y="795"/>
                    </a:cubicBezTo>
                    <a:cubicBezTo>
                      <a:pt x="141" y="231"/>
                      <a:pt x="141" y="231"/>
                      <a:pt x="141" y="231"/>
                    </a:cubicBezTo>
                    <a:cubicBezTo>
                      <a:pt x="140" y="191"/>
                      <a:pt x="140" y="191"/>
                      <a:pt x="140" y="191"/>
                    </a:cubicBezTo>
                    <a:cubicBezTo>
                      <a:pt x="140" y="191"/>
                      <a:pt x="139" y="169"/>
                      <a:pt x="139" y="161"/>
                    </a:cubicBezTo>
                    <a:cubicBezTo>
                      <a:pt x="134" y="115"/>
                      <a:pt x="111" y="99"/>
                      <a:pt x="69" y="92"/>
                    </a:cubicBezTo>
                    <a:cubicBezTo>
                      <a:pt x="56" y="90"/>
                      <a:pt x="37" y="88"/>
                      <a:pt x="25" y="86"/>
                    </a:cubicBezTo>
                    <a:cubicBezTo>
                      <a:pt x="9" y="84"/>
                      <a:pt x="0" y="74"/>
                      <a:pt x="0" y="60"/>
                    </a:cubicBezTo>
                    <a:cubicBezTo>
                      <a:pt x="0" y="60"/>
                      <a:pt x="0" y="14"/>
                      <a:pt x="0" y="13"/>
                    </a:cubicBezTo>
                    <a:cubicBezTo>
                      <a:pt x="0" y="12"/>
                      <a:pt x="0" y="9"/>
                      <a:pt x="0" y="9"/>
                    </a:cubicBezTo>
                    <a:cubicBezTo>
                      <a:pt x="0" y="4"/>
                      <a:pt x="4" y="1"/>
                      <a:pt x="8" y="0"/>
                    </a:cubicBezTo>
                    <a:cubicBezTo>
                      <a:pt x="8" y="0"/>
                      <a:pt x="11" y="0"/>
                      <a:pt x="12" y="0"/>
                    </a:cubicBezTo>
                    <a:cubicBezTo>
                      <a:pt x="14" y="0"/>
                      <a:pt x="555" y="0"/>
                      <a:pt x="555" y="0"/>
                    </a:cubicBezTo>
                    <a:cubicBezTo>
                      <a:pt x="556" y="0"/>
                      <a:pt x="559" y="0"/>
                      <a:pt x="559" y="0"/>
                    </a:cubicBezTo>
                    <a:cubicBezTo>
                      <a:pt x="563" y="1"/>
                      <a:pt x="567" y="4"/>
                      <a:pt x="567" y="9"/>
                    </a:cubicBezTo>
                    <a:cubicBezTo>
                      <a:pt x="567" y="9"/>
                      <a:pt x="567" y="12"/>
                      <a:pt x="567" y="13"/>
                    </a:cubicBezTo>
                    <a:cubicBezTo>
                      <a:pt x="567" y="60"/>
                      <a:pt x="567" y="60"/>
                      <a:pt x="567" y="60"/>
                    </a:cubicBezTo>
                    <a:cubicBezTo>
                      <a:pt x="567" y="74"/>
                      <a:pt x="558" y="84"/>
                      <a:pt x="542" y="86"/>
                    </a:cubicBezTo>
                    <a:cubicBezTo>
                      <a:pt x="530" y="88"/>
                      <a:pt x="510" y="90"/>
                      <a:pt x="498" y="92"/>
                    </a:cubicBezTo>
                    <a:cubicBezTo>
                      <a:pt x="456" y="99"/>
                      <a:pt x="433" y="115"/>
                      <a:pt x="428" y="161"/>
                    </a:cubicBezTo>
                    <a:cubicBezTo>
                      <a:pt x="428" y="169"/>
                      <a:pt x="427" y="191"/>
                      <a:pt x="427" y="191"/>
                    </a:cubicBezTo>
                    <a:cubicBezTo>
                      <a:pt x="426" y="231"/>
                      <a:pt x="426" y="231"/>
                      <a:pt x="426" y="231"/>
                    </a:cubicBezTo>
                    <a:cubicBezTo>
                      <a:pt x="426" y="795"/>
                      <a:pt x="426" y="795"/>
                      <a:pt x="426" y="795"/>
                    </a:cubicBezTo>
                    <a:cubicBezTo>
                      <a:pt x="427" y="835"/>
                      <a:pt x="427" y="835"/>
                      <a:pt x="427" y="835"/>
                    </a:cubicBezTo>
                    <a:cubicBezTo>
                      <a:pt x="427" y="835"/>
                      <a:pt x="428" y="857"/>
                      <a:pt x="428" y="865"/>
                    </a:cubicBezTo>
                    <a:cubicBezTo>
                      <a:pt x="433" y="911"/>
                      <a:pt x="456" y="927"/>
                      <a:pt x="498" y="934"/>
                    </a:cubicBezTo>
                    <a:cubicBezTo>
                      <a:pt x="510" y="936"/>
                      <a:pt x="530" y="938"/>
                      <a:pt x="542" y="940"/>
                    </a:cubicBezTo>
                    <a:cubicBezTo>
                      <a:pt x="558" y="941"/>
                      <a:pt x="567" y="952"/>
                      <a:pt x="567" y="966"/>
                    </a:cubicBezTo>
                    <a:lnTo>
                      <a:pt x="567" y="101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4" name="Freeform 32"/>
              <p:cNvSpPr>
                <a:spLocks/>
              </p:cNvSpPr>
              <p:nvPr userDrawn="1"/>
            </p:nvSpPr>
            <p:spPr bwMode="auto">
              <a:xfrm>
                <a:off x="5886450" y="-3006725"/>
                <a:ext cx="1655762" cy="1330325"/>
              </a:xfrm>
              <a:custGeom>
                <a:avLst/>
                <a:gdLst/>
                <a:ahLst/>
                <a:cxnLst>
                  <a:cxn ang="0">
                    <a:pos x="709" y="1017"/>
                  </a:cxn>
                  <a:cxn ang="0">
                    <a:pos x="722" y="1026"/>
                  </a:cxn>
                  <a:cxn ang="0">
                    <a:pos x="1268" y="1025"/>
                  </a:cxn>
                  <a:cxn ang="0">
                    <a:pos x="1277" y="1013"/>
                  </a:cxn>
                  <a:cxn ang="0">
                    <a:pos x="1251" y="940"/>
                  </a:cxn>
                  <a:cxn ang="0">
                    <a:pos x="1138" y="865"/>
                  </a:cxn>
                  <a:cxn ang="0">
                    <a:pos x="1136" y="795"/>
                  </a:cxn>
                  <a:cxn ang="0">
                    <a:pos x="1136" y="191"/>
                  </a:cxn>
                  <a:cxn ang="0">
                    <a:pos x="1207" y="92"/>
                  </a:cxn>
                  <a:cxn ang="0">
                    <a:pos x="1277" y="60"/>
                  </a:cxn>
                  <a:cxn ang="0">
                    <a:pos x="1277" y="9"/>
                  </a:cxn>
                  <a:cxn ang="0">
                    <a:pos x="1264" y="0"/>
                  </a:cxn>
                  <a:cxn ang="0">
                    <a:pos x="718" y="0"/>
                  </a:cxn>
                  <a:cxn ang="0">
                    <a:pos x="709" y="13"/>
                  </a:cxn>
                  <a:cxn ang="0">
                    <a:pos x="734" y="86"/>
                  </a:cxn>
                  <a:cxn ang="0">
                    <a:pos x="848" y="161"/>
                  </a:cxn>
                  <a:cxn ang="0">
                    <a:pos x="850" y="231"/>
                  </a:cxn>
                  <a:cxn ang="0">
                    <a:pos x="427" y="426"/>
                  </a:cxn>
                  <a:cxn ang="0">
                    <a:pos x="428" y="191"/>
                  </a:cxn>
                  <a:cxn ang="0">
                    <a:pos x="498" y="92"/>
                  </a:cxn>
                  <a:cxn ang="0">
                    <a:pos x="568" y="60"/>
                  </a:cxn>
                  <a:cxn ang="0">
                    <a:pos x="568" y="9"/>
                  </a:cxn>
                  <a:cxn ang="0">
                    <a:pos x="555" y="0"/>
                  </a:cxn>
                  <a:cxn ang="0">
                    <a:pos x="9" y="0"/>
                  </a:cxn>
                  <a:cxn ang="0">
                    <a:pos x="0" y="13"/>
                  </a:cxn>
                  <a:cxn ang="0">
                    <a:pos x="26" y="86"/>
                  </a:cxn>
                  <a:cxn ang="0">
                    <a:pos x="139" y="161"/>
                  </a:cxn>
                  <a:cxn ang="0">
                    <a:pos x="141" y="231"/>
                  </a:cxn>
                  <a:cxn ang="0">
                    <a:pos x="141" y="835"/>
                  </a:cxn>
                  <a:cxn ang="0">
                    <a:pos x="70" y="934"/>
                  </a:cxn>
                  <a:cxn ang="0">
                    <a:pos x="0" y="966"/>
                  </a:cxn>
                  <a:cxn ang="0">
                    <a:pos x="1" y="1017"/>
                  </a:cxn>
                  <a:cxn ang="0">
                    <a:pos x="13" y="1026"/>
                  </a:cxn>
                  <a:cxn ang="0">
                    <a:pos x="559" y="1025"/>
                  </a:cxn>
                  <a:cxn ang="0">
                    <a:pos x="568" y="1013"/>
                  </a:cxn>
                  <a:cxn ang="0">
                    <a:pos x="543" y="940"/>
                  </a:cxn>
                  <a:cxn ang="0">
                    <a:pos x="429" y="865"/>
                  </a:cxn>
                  <a:cxn ang="0">
                    <a:pos x="427" y="795"/>
                  </a:cxn>
                  <a:cxn ang="0">
                    <a:pos x="850" y="579"/>
                  </a:cxn>
                  <a:cxn ang="0">
                    <a:pos x="849" y="835"/>
                  </a:cxn>
                  <a:cxn ang="0">
                    <a:pos x="779" y="934"/>
                  </a:cxn>
                  <a:cxn ang="0">
                    <a:pos x="709" y="966"/>
                  </a:cxn>
                </a:cxnLst>
                <a:rect l="0" t="0" r="r" b="b"/>
                <a:pathLst>
                  <a:path w="1277" h="1026">
                    <a:moveTo>
                      <a:pt x="709" y="1013"/>
                    </a:moveTo>
                    <a:cubicBezTo>
                      <a:pt x="709" y="1014"/>
                      <a:pt x="709" y="1017"/>
                      <a:pt x="709" y="1017"/>
                    </a:cubicBezTo>
                    <a:cubicBezTo>
                      <a:pt x="709" y="1022"/>
                      <a:pt x="713" y="1025"/>
                      <a:pt x="718" y="1025"/>
                    </a:cubicBezTo>
                    <a:cubicBezTo>
                      <a:pt x="718" y="1025"/>
                      <a:pt x="720" y="1026"/>
                      <a:pt x="722" y="1026"/>
                    </a:cubicBezTo>
                    <a:cubicBezTo>
                      <a:pt x="723" y="1026"/>
                      <a:pt x="1264" y="1026"/>
                      <a:pt x="1264" y="1026"/>
                    </a:cubicBezTo>
                    <a:cubicBezTo>
                      <a:pt x="1265" y="1026"/>
                      <a:pt x="1268" y="1025"/>
                      <a:pt x="1268" y="1025"/>
                    </a:cubicBezTo>
                    <a:cubicBezTo>
                      <a:pt x="1273" y="1025"/>
                      <a:pt x="1277" y="1022"/>
                      <a:pt x="1277" y="1017"/>
                    </a:cubicBezTo>
                    <a:cubicBezTo>
                      <a:pt x="1277" y="1017"/>
                      <a:pt x="1277" y="1014"/>
                      <a:pt x="1277" y="1013"/>
                    </a:cubicBezTo>
                    <a:cubicBezTo>
                      <a:pt x="1277" y="966"/>
                      <a:pt x="1277" y="966"/>
                      <a:pt x="1277" y="966"/>
                    </a:cubicBezTo>
                    <a:cubicBezTo>
                      <a:pt x="1277" y="952"/>
                      <a:pt x="1267" y="941"/>
                      <a:pt x="1251" y="940"/>
                    </a:cubicBezTo>
                    <a:cubicBezTo>
                      <a:pt x="1240" y="938"/>
                      <a:pt x="1220" y="936"/>
                      <a:pt x="1207" y="934"/>
                    </a:cubicBezTo>
                    <a:cubicBezTo>
                      <a:pt x="1166" y="927"/>
                      <a:pt x="1142" y="911"/>
                      <a:pt x="1138" y="865"/>
                    </a:cubicBezTo>
                    <a:cubicBezTo>
                      <a:pt x="1137" y="857"/>
                      <a:pt x="1136" y="835"/>
                      <a:pt x="1136" y="835"/>
                    </a:cubicBezTo>
                    <a:cubicBezTo>
                      <a:pt x="1136" y="795"/>
                      <a:pt x="1136" y="795"/>
                      <a:pt x="1136" y="795"/>
                    </a:cubicBezTo>
                    <a:cubicBezTo>
                      <a:pt x="1136" y="231"/>
                      <a:pt x="1136" y="231"/>
                      <a:pt x="1136" y="231"/>
                    </a:cubicBezTo>
                    <a:cubicBezTo>
                      <a:pt x="1136" y="191"/>
                      <a:pt x="1136" y="191"/>
                      <a:pt x="1136" y="191"/>
                    </a:cubicBezTo>
                    <a:cubicBezTo>
                      <a:pt x="1136" y="191"/>
                      <a:pt x="1137" y="169"/>
                      <a:pt x="1138" y="161"/>
                    </a:cubicBezTo>
                    <a:cubicBezTo>
                      <a:pt x="1142" y="115"/>
                      <a:pt x="1166" y="99"/>
                      <a:pt x="1207" y="92"/>
                    </a:cubicBezTo>
                    <a:cubicBezTo>
                      <a:pt x="1220" y="90"/>
                      <a:pt x="1240" y="88"/>
                      <a:pt x="1251" y="86"/>
                    </a:cubicBezTo>
                    <a:cubicBezTo>
                      <a:pt x="1267" y="84"/>
                      <a:pt x="1277" y="74"/>
                      <a:pt x="1277" y="60"/>
                    </a:cubicBezTo>
                    <a:cubicBezTo>
                      <a:pt x="1277" y="13"/>
                      <a:pt x="1277" y="13"/>
                      <a:pt x="1277" y="13"/>
                    </a:cubicBezTo>
                    <a:cubicBezTo>
                      <a:pt x="1277" y="12"/>
                      <a:pt x="1277" y="9"/>
                      <a:pt x="1277" y="9"/>
                    </a:cubicBezTo>
                    <a:cubicBezTo>
                      <a:pt x="1277" y="4"/>
                      <a:pt x="1273" y="1"/>
                      <a:pt x="1268" y="0"/>
                    </a:cubicBezTo>
                    <a:cubicBezTo>
                      <a:pt x="1268" y="0"/>
                      <a:pt x="1265" y="0"/>
                      <a:pt x="1264" y="0"/>
                    </a:cubicBezTo>
                    <a:cubicBezTo>
                      <a:pt x="1264" y="0"/>
                      <a:pt x="723" y="0"/>
                      <a:pt x="722" y="0"/>
                    </a:cubicBezTo>
                    <a:cubicBezTo>
                      <a:pt x="720" y="0"/>
                      <a:pt x="718" y="0"/>
                      <a:pt x="718" y="0"/>
                    </a:cubicBezTo>
                    <a:cubicBezTo>
                      <a:pt x="713" y="1"/>
                      <a:pt x="709" y="4"/>
                      <a:pt x="709" y="9"/>
                    </a:cubicBezTo>
                    <a:cubicBezTo>
                      <a:pt x="709" y="9"/>
                      <a:pt x="709" y="12"/>
                      <a:pt x="709" y="13"/>
                    </a:cubicBezTo>
                    <a:cubicBezTo>
                      <a:pt x="709" y="14"/>
                      <a:pt x="709" y="60"/>
                      <a:pt x="709" y="60"/>
                    </a:cubicBezTo>
                    <a:cubicBezTo>
                      <a:pt x="709" y="74"/>
                      <a:pt x="719" y="84"/>
                      <a:pt x="734" y="86"/>
                    </a:cubicBezTo>
                    <a:cubicBezTo>
                      <a:pt x="746" y="88"/>
                      <a:pt x="766" y="90"/>
                      <a:pt x="779" y="92"/>
                    </a:cubicBezTo>
                    <a:cubicBezTo>
                      <a:pt x="820" y="99"/>
                      <a:pt x="844" y="115"/>
                      <a:pt x="848" y="161"/>
                    </a:cubicBezTo>
                    <a:cubicBezTo>
                      <a:pt x="849" y="169"/>
                      <a:pt x="849" y="191"/>
                      <a:pt x="849" y="191"/>
                    </a:cubicBezTo>
                    <a:cubicBezTo>
                      <a:pt x="850" y="231"/>
                      <a:pt x="850" y="231"/>
                      <a:pt x="850" y="231"/>
                    </a:cubicBezTo>
                    <a:cubicBezTo>
                      <a:pt x="850" y="426"/>
                      <a:pt x="850" y="426"/>
                      <a:pt x="850" y="426"/>
                    </a:cubicBezTo>
                    <a:cubicBezTo>
                      <a:pt x="427" y="426"/>
                      <a:pt x="427" y="426"/>
                      <a:pt x="427" y="426"/>
                    </a:cubicBezTo>
                    <a:cubicBezTo>
                      <a:pt x="427" y="231"/>
                      <a:pt x="427" y="231"/>
                      <a:pt x="427" y="231"/>
                    </a:cubicBezTo>
                    <a:cubicBezTo>
                      <a:pt x="428" y="191"/>
                      <a:pt x="428" y="191"/>
                      <a:pt x="428" y="191"/>
                    </a:cubicBezTo>
                    <a:cubicBezTo>
                      <a:pt x="428" y="191"/>
                      <a:pt x="428" y="169"/>
                      <a:pt x="429" y="161"/>
                    </a:cubicBezTo>
                    <a:cubicBezTo>
                      <a:pt x="433" y="115"/>
                      <a:pt x="457" y="99"/>
                      <a:pt x="498" y="92"/>
                    </a:cubicBezTo>
                    <a:cubicBezTo>
                      <a:pt x="511" y="90"/>
                      <a:pt x="531" y="88"/>
                      <a:pt x="543" y="86"/>
                    </a:cubicBezTo>
                    <a:cubicBezTo>
                      <a:pt x="558" y="84"/>
                      <a:pt x="568" y="74"/>
                      <a:pt x="568" y="60"/>
                    </a:cubicBezTo>
                    <a:cubicBezTo>
                      <a:pt x="568" y="13"/>
                      <a:pt x="568" y="13"/>
                      <a:pt x="568" y="13"/>
                    </a:cubicBezTo>
                    <a:cubicBezTo>
                      <a:pt x="568" y="12"/>
                      <a:pt x="568" y="9"/>
                      <a:pt x="568" y="9"/>
                    </a:cubicBezTo>
                    <a:cubicBezTo>
                      <a:pt x="568" y="4"/>
                      <a:pt x="564" y="1"/>
                      <a:pt x="559" y="0"/>
                    </a:cubicBezTo>
                    <a:cubicBezTo>
                      <a:pt x="559" y="0"/>
                      <a:pt x="557" y="0"/>
                      <a:pt x="555" y="0"/>
                    </a:cubicBezTo>
                    <a:cubicBezTo>
                      <a:pt x="555" y="0"/>
                      <a:pt x="14" y="0"/>
                      <a:pt x="13" y="0"/>
                    </a:cubicBezTo>
                    <a:cubicBezTo>
                      <a:pt x="12" y="0"/>
                      <a:pt x="9" y="0"/>
                      <a:pt x="9" y="0"/>
                    </a:cubicBezTo>
                    <a:cubicBezTo>
                      <a:pt x="4" y="1"/>
                      <a:pt x="1" y="4"/>
                      <a:pt x="1" y="9"/>
                    </a:cubicBezTo>
                    <a:cubicBezTo>
                      <a:pt x="1" y="9"/>
                      <a:pt x="0" y="12"/>
                      <a:pt x="0" y="13"/>
                    </a:cubicBezTo>
                    <a:cubicBezTo>
                      <a:pt x="0" y="14"/>
                      <a:pt x="0" y="60"/>
                      <a:pt x="0" y="60"/>
                    </a:cubicBezTo>
                    <a:cubicBezTo>
                      <a:pt x="0" y="74"/>
                      <a:pt x="10" y="84"/>
                      <a:pt x="26" y="86"/>
                    </a:cubicBezTo>
                    <a:cubicBezTo>
                      <a:pt x="38" y="88"/>
                      <a:pt x="57" y="90"/>
                      <a:pt x="70" y="92"/>
                    </a:cubicBezTo>
                    <a:cubicBezTo>
                      <a:pt x="112" y="99"/>
                      <a:pt x="135" y="115"/>
                      <a:pt x="139" y="161"/>
                    </a:cubicBezTo>
                    <a:cubicBezTo>
                      <a:pt x="140" y="169"/>
                      <a:pt x="141" y="191"/>
                      <a:pt x="141" y="191"/>
                    </a:cubicBezTo>
                    <a:cubicBezTo>
                      <a:pt x="141" y="231"/>
                      <a:pt x="141" y="231"/>
                      <a:pt x="141" y="231"/>
                    </a:cubicBezTo>
                    <a:cubicBezTo>
                      <a:pt x="141" y="795"/>
                      <a:pt x="141" y="795"/>
                      <a:pt x="141" y="795"/>
                    </a:cubicBezTo>
                    <a:cubicBezTo>
                      <a:pt x="141" y="835"/>
                      <a:pt x="141" y="835"/>
                      <a:pt x="141" y="835"/>
                    </a:cubicBezTo>
                    <a:cubicBezTo>
                      <a:pt x="141" y="835"/>
                      <a:pt x="140" y="857"/>
                      <a:pt x="139" y="865"/>
                    </a:cubicBezTo>
                    <a:cubicBezTo>
                      <a:pt x="135" y="911"/>
                      <a:pt x="112" y="927"/>
                      <a:pt x="70" y="934"/>
                    </a:cubicBezTo>
                    <a:cubicBezTo>
                      <a:pt x="57" y="936"/>
                      <a:pt x="38" y="938"/>
                      <a:pt x="26" y="940"/>
                    </a:cubicBezTo>
                    <a:cubicBezTo>
                      <a:pt x="10" y="941"/>
                      <a:pt x="0" y="952"/>
                      <a:pt x="0" y="966"/>
                    </a:cubicBezTo>
                    <a:cubicBezTo>
                      <a:pt x="0" y="966"/>
                      <a:pt x="0" y="1012"/>
                      <a:pt x="0" y="1013"/>
                    </a:cubicBezTo>
                    <a:cubicBezTo>
                      <a:pt x="0" y="1014"/>
                      <a:pt x="1" y="1017"/>
                      <a:pt x="1" y="1017"/>
                    </a:cubicBezTo>
                    <a:cubicBezTo>
                      <a:pt x="1" y="1022"/>
                      <a:pt x="4" y="1025"/>
                      <a:pt x="9" y="1025"/>
                    </a:cubicBezTo>
                    <a:cubicBezTo>
                      <a:pt x="9" y="1025"/>
                      <a:pt x="12" y="1026"/>
                      <a:pt x="13" y="1026"/>
                    </a:cubicBezTo>
                    <a:cubicBezTo>
                      <a:pt x="14" y="1026"/>
                      <a:pt x="555" y="1026"/>
                      <a:pt x="555" y="1026"/>
                    </a:cubicBezTo>
                    <a:cubicBezTo>
                      <a:pt x="557" y="1026"/>
                      <a:pt x="559" y="1025"/>
                      <a:pt x="559" y="1025"/>
                    </a:cubicBezTo>
                    <a:cubicBezTo>
                      <a:pt x="564" y="1025"/>
                      <a:pt x="568" y="1022"/>
                      <a:pt x="568" y="1017"/>
                    </a:cubicBezTo>
                    <a:cubicBezTo>
                      <a:pt x="568" y="1017"/>
                      <a:pt x="568" y="1014"/>
                      <a:pt x="568" y="1013"/>
                    </a:cubicBezTo>
                    <a:cubicBezTo>
                      <a:pt x="568" y="966"/>
                      <a:pt x="568" y="966"/>
                      <a:pt x="568" y="966"/>
                    </a:cubicBezTo>
                    <a:cubicBezTo>
                      <a:pt x="568" y="952"/>
                      <a:pt x="558" y="941"/>
                      <a:pt x="543" y="940"/>
                    </a:cubicBezTo>
                    <a:cubicBezTo>
                      <a:pt x="531" y="938"/>
                      <a:pt x="511" y="936"/>
                      <a:pt x="498" y="934"/>
                    </a:cubicBezTo>
                    <a:cubicBezTo>
                      <a:pt x="457" y="927"/>
                      <a:pt x="433" y="911"/>
                      <a:pt x="429" y="865"/>
                    </a:cubicBezTo>
                    <a:cubicBezTo>
                      <a:pt x="428" y="857"/>
                      <a:pt x="428" y="835"/>
                      <a:pt x="428" y="835"/>
                    </a:cubicBezTo>
                    <a:cubicBezTo>
                      <a:pt x="427" y="795"/>
                      <a:pt x="427" y="795"/>
                      <a:pt x="427" y="795"/>
                    </a:cubicBezTo>
                    <a:cubicBezTo>
                      <a:pt x="427" y="579"/>
                      <a:pt x="427" y="579"/>
                      <a:pt x="427" y="579"/>
                    </a:cubicBezTo>
                    <a:cubicBezTo>
                      <a:pt x="850" y="579"/>
                      <a:pt x="850" y="579"/>
                      <a:pt x="850" y="579"/>
                    </a:cubicBezTo>
                    <a:cubicBezTo>
                      <a:pt x="850" y="795"/>
                      <a:pt x="850" y="795"/>
                      <a:pt x="850" y="795"/>
                    </a:cubicBezTo>
                    <a:cubicBezTo>
                      <a:pt x="849" y="835"/>
                      <a:pt x="849" y="835"/>
                      <a:pt x="849" y="835"/>
                    </a:cubicBezTo>
                    <a:cubicBezTo>
                      <a:pt x="849" y="835"/>
                      <a:pt x="849" y="857"/>
                      <a:pt x="848" y="865"/>
                    </a:cubicBezTo>
                    <a:cubicBezTo>
                      <a:pt x="844" y="911"/>
                      <a:pt x="820" y="927"/>
                      <a:pt x="779" y="934"/>
                    </a:cubicBezTo>
                    <a:cubicBezTo>
                      <a:pt x="766" y="936"/>
                      <a:pt x="746" y="938"/>
                      <a:pt x="734" y="940"/>
                    </a:cubicBezTo>
                    <a:cubicBezTo>
                      <a:pt x="719" y="941"/>
                      <a:pt x="709" y="952"/>
                      <a:pt x="709" y="966"/>
                    </a:cubicBezTo>
                    <a:cubicBezTo>
                      <a:pt x="709" y="966"/>
                      <a:pt x="709" y="1012"/>
                      <a:pt x="709" y="10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5" name="Freeform 33"/>
              <p:cNvSpPr>
                <a:spLocks/>
              </p:cNvSpPr>
              <p:nvPr userDrawn="1"/>
            </p:nvSpPr>
            <p:spPr bwMode="auto">
              <a:xfrm>
                <a:off x="7742238" y="-3006725"/>
                <a:ext cx="736600" cy="1330325"/>
              </a:xfrm>
              <a:custGeom>
                <a:avLst/>
                <a:gdLst/>
                <a:ahLst/>
                <a:cxnLst>
                  <a:cxn ang="0">
                    <a:pos x="0" y="1013"/>
                  </a:cxn>
                  <a:cxn ang="0">
                    <a:pos x="0" y="1017"/>
                  </a:cxn>
                  <a:cxn ang="0">
                    <a:pos x="8" y="1025"/>
                  </a:cxn>
                  <a:cxn ang="0">
                    <a:pos x="13" y="1026"/>
                  </a:cxn>
                  <a:cxn ang="0">
                    <a:pos x="555" y="1026"/>
                  </a:cxn>
                  <a:cxn ang="0">
                    <a:pos x="559" y="1025"/>
                  </a:cxn>
                  <a:cxn ang="0">
                    <a:pos x="567" y="1017"/>
                  </a:cxn>
                  <a:cxn ang="0">
                    <a:pos x="568" y="1013"/>
                  </a:cxn>
                  <a:cxn ang="0">
                    <a:pos x="568" y="966"/>
                  </a:cxn>
                  <a:cxn ang="0">
                    <a:pos x="542" y="940"/>
                  </a:cxn>
                  <a:cxn ang="0">
                    <a:pos x="498" y="934"/>
                  </a:cxn>
                  <a:cxn ang="0">
                    <a:pos x="429" y="865"/>
                  </a:cxn>
                  <a:cxn ang="0">
                    <a:pos x="427" y="835"/>
                  </a:cxn>
                  <a:cxn ang="0">
                    <a:pos x="427" y="795"/>
                  </a:cxn>
                  <a:cxn ang="0">
                    <a:pos x="427" y="231"/>
                  </a:cxn>
                  <a:cxn ang="0">
                    <a:pos x="427" y="191"/>
                  </a:cxn>
                  <a:cxn ang="0">
                    <a:pos x="429" y="161"/>
                  </a:cxn>
                  <a:cxn ang="0">
                    <a:pos x="498" y="92"/>
                  </a:cxn>
                  <a:cxn ang="0">
                    <a:pos x="542" y="86"/>
                  </a:cxn>
                  <a:cxn ang="0">
                    <a:pos x="568" y="60"/>
                  </a:cxn>
                  <a:cxn ang="0">
                    <a:pos x="568" y="13"/>
                  </a:cxn>
                  <a:cxn ang="0">
                    <a:pos x="567" y="9"/>
                  </a:cxn>
                  <a:cxn ang="0">
                    <a:pos x="559" y="0"/>
                  </a:cxn>
                  <a:cxn ang="0">
                    <a:pos x="555" y="0"/>
                  </a:cxn>
                  <a:cxn ang="0">
                    <a:pos x="13" y="0"/>
                  </a:cxn>
                  <a:cxn ang="0">
                    <a:pos x="8" y="0"/>
                  </a:cxn>
                  <a:cxn ang="0">
                    <a:pos x="0" y="9"/>
                  </a:cxn>
                  <a:cxn ang="0">
                    <a:pos x="0" y="13"/>
                  </a:cxn>
                  <a:cxn ang="0">
                    <a:pos x="0" y="60"/>
                  </a:cxn>
                  <a:cxn ang="0">
                    <a:pos x="25" y="86"/>
                  </a:cxn>
                  <a:cxn ang="0">
                    <a:pos x="69" y="92"/>
                  </a:cxn>
                  <a:cxn ang="0">
                    <a:pos x="139" y="161"/>
                  </a:cxn>
                  <a:cxn ang="0">
                    <a:pos x="140" y="191"/>
                  </a:cxn>
                  <a:cxn ang="0">
                    <a:pos x="141" y="231"/>
                  </a:cxn>
                  <a:cxn ang="0">
                    <a:pos x="141" y="795"/>
                  </a:cxn>
                  <a:cxn ang="0">
                    <a:pos x="140" y="835"/>
                  </a:cxn>
                  <a:cxn ang="0">
                    <a:pos x="139" y="865"/>
                  </a:cxn>
                  <a:cxn ang="0">
                    <a:pos x="69" y="934"/>
                  </a:cxn>
                  <a:cxn ang="0">
                    <a:pos x="25" y="940"/>
                  </a:cxn>
                  <a:cxn ang="0">
                    <a:pos x="0" y="966"/>
                  </a:cxn>
                  <a:cxn ang="0">
                    <a:pos x="0" y="1013"/>
                  </a:cxn>
                </a:cxnLst>
                <a:rect l="0" t="0" r="r" b="b"/>
                <a:pathLst>
                  <a:path w="568" h="1026">
                    <a:moveTo>
                      <a:pt x="0" y="1013"/>
                    </a:moveTo>
                    <a:cubicBezTo>
                      <a:pt x="0" y="1014"/>
                      <a:pt x="0" y="1017"/>
                      <a:pt x="0" y="1017"/>
                    </a:cubicBezTo>
                    <a:cubicBezTo>
                      <a:pt x="0" y="1022"/>
                      <a:pt x="4" y="1025"/>
                      <a:pt x="8" y="1025"/>
                    </a:cubicBezTo>
                    <a:cubicBezTo>
                      <a:pt x="8" y="1025"/>
                      <a:pt x="11" y="1026"/>
                      <a:pt x="13" y="1026"/>
                    </a:cubicBezTo>
                    <a:cubicBezTo>
                      <a:pt x="14" y="1026"/>
                      <a:pt x="555" y="1026"/>
                      <a:pt x="555" y="1026"/>
                    </a:cubicBezTo>
                    <a:cubicBezTo>
                      <a:pt x="556" y="1026"/>
                      <a:pt x="559" y="1025"/>
                      <a:pt x="559" y="1025"/>
                    </a:cubicBezTo>
                    <a:cubicBezTo>
                      <a:pt x="564" y="1025"/>
                      <a:pt x="567" y="1022"/>
                      <a:pt x="567" y="1017"/>
                    </a:cubicBezTo>
                    <a:cubicBezTo>
                      <a:pt x="567" y="1017"/>
                      <a:pt x="568" y="1014"/>
                      <a:pt x="568" y="1013"/>
                    </a:cubicBezTo>
                    <a:cubicBezTo>
                      <a:pt x="568" y="966"/>
                      <a:pt x="568" y="966"/>
                      <a:pt x="568" y="966"/>
                    </a:cubicBezTo>
                    <a:cubicBezTo>
                      <a:pt x="568" y="952"/>
                      <a:pt x="558" y="941"/>
                      <a:pt x="542" y="940"/>
                    </a:cubicBezTo>
                    <a:cubicBezTo>
                      <a:pt x="530" y="938"/>
                      <a:pt x="511" y="936"/>
                      <a:pt x="498" y="934"/>
                    </a:cubicBezTo>
                    <a:cubicBezTo>
                      <a:pt x="456" y="927"/>
                      <a:pt x="433" y="911"/>
                      <a:pt x="429" y="865"/>
                    </a:cubicBezTo>
                    <a:cubicBezTo>
                      <a:pt x="428" y="857"/>
                      <a:pt x="427" y="835"/>
                      <a:pt x="427" y="835"/>
                    </a:cubicBezTo>
                    <a:cubicBezTo>
                      <a:pt x="427" y="795"/>
                      <a:pt x="427" y="795"/>
                      <a:pt x="427" y="795"/>
                    </a:cubicBezTo>
                    <a:cubicBezTo>
                      <a:pt x="427" y="231"/>
                      <a:pt x="427" y="231"/>
                      <a:pt x="427" y="231"/>
                    </a:cubicBezTo>
                    <a:cubicBezTo>
                      <a:pt x="427" y="191"/>
                      <a:pt x="427" y="191"/>
                      <a:pt x="427" y="191"/>
                    </a:cubicBezTo>
                    <a:cubicBezTo>
                      <a:pt x="427" y="191"/>
                      <a:pt x="428" y="169"/>
                      <a:pt x="429" y="161"/>
                    </a:cubicBezTo>
                    <a:cubicBezTo>
                      <a:pt x="433" y="115"/>
                      <a:pt x="456" y="99"/>
                      <a:pt x="498" y="92"/>
                    </a:cubicBezTo>
                    <a:cubicBezTo>
                      <a:pt x="511" y="90"/>
                      <a:pt x="530" y="88"/>
                      <a:pt x="542" y="86"/>
                    </a:cubicBezTo>
                    <a:cubicBezTo>
                      <a:pt x="558" y="84"/>
                      <a:pt x="568" y="74"/>
                      <a:pt x="568" y="60"/>
                    </a:cubicBezTo>
                    <a:cubicBezTo>
                      <a:pt x="568" y="13"/>
                      <a:pt x="568" y="13"/>
                      <a:pt x="568" y="13"/>
                    </a:cubicBezTo>
                    <a:cubicBezTo>
                      <a:pt x="568" y="12"/>
                      <a:pt x="567" y="9"/>
                      <a:pt x="567" y="9"/>
                    </a:cubicBezTo>
                    <a:cubicBezTo>
                      <a:pt x="567" y="4"/>
                      <a:pt x="564" y="1"/>
                      <a:pt x="559" y="0"/>
                    </a:cubicBezTo>
                    <a:cubicBezTo>
                      <a:pt x="559" y="0"/>
                      <a:pt x="556" y="0"/>
                      <a:pt x="555" y="0"/>
                    </a:cubicBezTo>
                    <a:cubicBezTo>
                      <a:pt x="555" y="0"/>
                      <a:pt x="14" y="0"/>
                      <a:pt x="13" y="0"/>
                    </a:cubicBezTo>
                    <a:cubicBezTo>
                      <a:pt x="11" y="0"/>
                      <a:pt x="8" y="0"/>
                      <a:pt x="8" y="0"/>
                    </a:cubicBezTo>
                    <a:cubicBezTo>
                      <a:pt x="4" y="1"/>
                      <a:pt x="0" y="4"/>
                      <a:pt x="0" y="9"/>
                    </a:cubicBezTo>
                    <a:cubicBezTo>
                      <a:pt x="0" y="9"/>
                      <a:pt x="0" y="12"/>
                      <a:pt x="0" y="13"/>
                    </a:cubicBezTo>
                    <a:cubicBezTo>
                      <a:pt x="0" y="14"/>
                      <a:pt x="0" y="60"/>
                      <a:pt x="0" y="60"/>
                    </a:cubicBezTo>
                    <a:cubicBezTo>
                      <a:pt x="0" y="74"/>
                      <a:pt x="10" y="84"/>
                      <a:pt x="25" y="86"/>
                    </a:cubicBezTo>
                    <a:cubicBezTo>
                      <a:pt x="37" y="88"/>
                      <a:pt x="57" y="90"/>
                      <a:pt x="69" y="92"/>
                    </a:cubicBezTo>
                    <a:cubicBezTo>
                      <a:pt x="111" y="99"/>
                      <a:pt x="134" y="115"/>
                      <a:pt x="139" y="161"/>
                    </a:cubicBezTo>
                    <a:cubicBezTo>
                      <a:pt x="140" y="169"/>
                      <a:pt x="140" y="191"/>
                      <a:pt x="140" y="191"/>
                    </a:cubicBezTo>
                    <a:cubicBezTo>
                      <a:pt x="141" y="231"/>
                      <a:pt x="141" y="231"/>
                      <a:pt x="141" y="231"/>
                    </a:cubicBezTo>
                    <a:cubicBezTo>
                      <a:pt x="141" y="795"/>
                      <a:pt x="141" y="795"/>
                      <a:pt x="141" y="795"/>
                    </a:cubicBezTo>
                    <a:cubicBezTo>
                      <a:pt x="140" y="835"/>
                      <a:pt x="140" y="835"/>
                      <a:pt x="140" y="835"/>
                    </a:cubicBezTo>
                    <a:cubicBezTo>
                      <a:pt x="140" y="835"/>
                      <a:pt x="140" y="857"/>
                      <a:pt x="139" y="865"/>
                    </a:cubicBezTo>
                    <a:cubicBezTo>
                      <a:pt x="134" y="911"/>
                      <a:pt x="111" y="927"/>
                      <a:pt x="69" y="934"/>
                    </a:cubicBezTo>
                    <a:cubicBezTo>
                      <a:pt x="57" y="936"/>
                      <a:pt x="37" y="938"/>
                      <a:pt x="25" y="940"/>
                    </a:cubicBezTo>
                    <a:cubicBezTo>
                      <a:pt x="10" y="941"/>
                      <a:pt x="0" y="952"/>
                      <a:pt x="0" y="966"/>
                    </a:cubicBezTo>
                    <a:cubicBezTo>
                      <a:pt x="0" y="966"/>
                      <a:pt x="0" y="1012"/>
                      <a:pt x="0" y="10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6" name="Freeform 34"/>
              <p:cNvSpPr>
                <a:spLocks noEditPoints="1"/>
              </p:cNvSpPr>
              <p:nvPr userDrawn="1"/>
            </p:nvSpPr>
            <p:spPr bwMode="auto">
              <a:xfrm>
                <a:off x="3078163" y="-1282700"/>
                <a:ext cx="504825" cy="425450"/>
              </a:xfrm>
              <a:custGeom>
                <a:avLst/>
                <a:gdLst/>
                <a:ahLst/>
                <a:cxnLst>
                  <a:cxn ang="0">
                    <a:pos x="314" y="328"/>
                  </a:cxn>
                  <a:cxn ang="0">
                    <a:pos x="243" y="261"/>
                  </a:cxn>
                  <a:cxn ang="0">
                    <a:pos x="166" y="171"/>
                  </a:cxn>
                  <a:cxn ang="0">
                    <a:pos x="137" y="171"/>
                  </a:cxn>
                  <a:cxn ang="0">
                    <a:pos x="137" y="264"/>
                  </a:cxn>
                  <a:cxn ang="0">
                    <a:pos x="156" y="279"/>
                  </a:cxn>
                  <a:cxn ang="0">
                    <a:pos x="197" y="279"/>
                  </a:cxn>
                  <a:cxn ang="0">
                    <a:pos x="197" y="319"/>
                  </a:cxn>
                  <a:cxn ang="0">
                    <a:pos x="0" y="319"/>
                  </a:cxn>
                  <a:cxn ang="0">
                    <a:pos x="0" y="279"/>
                  </a:cxn>
                  <a:cxn ang="0">
                    <a:pos x="40" y="279"/>
                  </a:cxn>
                  <a:cxn ang="0">
                    <a:pos x="59" y="264"/>
                  </a:cxn>
                  <a:cxn ang="0">
                    <a:pos x="59" y="55"/>
                  </a:cxn>
                  <a:cxn ang="0">
                    <a:pos x="40" y="40"/>
                  </a:cxn>
                  <a:cxn ang="0">
                    <a:pos x="0" y="40"/>
                  </a:cxn>
                  <a:cxn ang="0">
                    <a:pos x="0" y="0"/>
                  </a:cxn>
                  <a:cxn ang="0">
                    <a:pos x="231" y="0"/>
                  </a:cxn>
                  <a:cxn ang="0">
                    <a:pos x="346" y="81"/>
                  </a:cxn>
                  <a:cxn ang="0">
                    <a:pos x="260" y="158"/>
                  </a:cxn>
                  <a:cxn ang="0">
                    <a:pos x="315" y="223"/>
                  </a:cxn>
                  <a:cxn ang="0">
                    <a:pos x="334" y="279"/>
                  </a:cxn>
                  <a:cxn ang="0">
                    <a:pos x="349" y="243"/>
                  </a:cxn>
                  <a:cxn ang="0">
                    <a:pos x="349" y="226"/>
                  </a:cxn>
                  <a:cxn ang="0">
                    <a:pos x="389" y="226"/>
                  </a:cxn>
                  <a:cxn ang="0">
                    <a:pos x="389" y="243"/>
                  </a:cxn>
                  <a:cxn ang="0">
                    <a:pos x="314" y="328"/>
                  </a:cxn>
                  <a:cxn ang="0">
                    <a:pos x="137" y="132"/>
                  </a:cxn>
                  <a:cxn ang="0">
                    <a:pos x="197" y="132"/>
                  </a:cxn>
                  <a:cxn ang="0">
                    <a:pos x="267" y="82"/>
                  </a:cxn>
                  <a:cxn ang="0">
                    <a:pos x="202" y="39"/>
                  </a:cxn>
                  <a:cxn ang="0">
                    <a:pos x="137" y="39"/>
                  </a:cxn>
                  <a:cxn ang="0">
                    <a:pos x="137" y="132"/>
                  </a:cxn>
                </a:cxnLst>
                <a:rect l="0" t="0" r="r" b="b"/>
                <a:pathLst>
                  <a:path w="389" h="328">
                    <a:moveTo>
                      <a:pt x="314" y="328"/>
                    </a:moveTo>
                    <a:cubicBezTo>
                      <a:pt x="266" y="328"/>
                      <a:pt x="243" y="307"/>
                      <a:pt x="243" y="261"/>
                    </a:cubicBezTo>
                    <a:cubicBezTo>
                      <a:pt x="243" y="184"/>
                      <a:pt x="224" y="171"/>
                      <a:pt x="166" y="171"/>
                    </a:cubicBezTo>
                    <a:cubicBezTo>
                      <a:pt x="137" y="171"/>
                      <a:pt x="137" y="171"/>
                      <a:pt x="137" y="171"/>
                    </a:cubicBezTo>
                    <a:cubicBezTo>
                      <a:pt x="137" y="264"/>
                      <a:pt x="137" y="264"/>
                      <a:pt x="137" y="264"/>
                    </a:cubicBezTo>
                    <a:cubicBezTo>
                      <a:pt x="137" y="274"/>
                      <a:pt x="140" y="279"/>
                      <a:pt x="156" y="279"/>
                    </a:cubicBezTo>
                    <a:cubicBezTo>
                      <a:pt x="197" y="279"/>
                      <a:pt x="197" y="279"/>
                      <a:pt x="197" y="279"/>
                    </a:cubicBezTo>
                    <a:cubicBezTo>
                      <a:pt x="197" y="319"/>
                      <a:pt x="197" y="319"/>
                      <a:pt x="197" y="319"/>
                    </a:cubicBezTo>
                    <a:cubicBezTo>
                      <a:pt x="0" y="319"/>
                      <a:pt x="0" y="319"/>
                      <a:pt x="0" y="319"/>
                    </a:cubicBezTo>
                    <a:cubicBezTo>
                      <a:pt x="0" y="279"/>
                      <a:pt x="0" y="279"/>
                      <a:pt x="0" y="279"/>
                    </a:cubicBezTo>
                    <a:cubicBezTo>
                      <a:pt x="40" y="279"/>
                      <a:pt x="40" y="279"/>
                      <a:pt x="40" y="279"/>
                    </a:cubicBezTo>
                    <a:cubicBezTo>
                      <a:pt x="56" y="279"/>
                      <a:pt x="59" y="274"/>
                      <a:pt x="59" y="264"/>
                    </a:cubicBezTo>
                    <a:cubicBezTo>
                      <a:pt x="59" y="55"/>
                      <a:pt x="59" y="55"/>
                      <a:pt x="59" y="55"/>
                    </a:cubicBezTo>
                    <a:cubicBezTo>
                      <a:pt x="59" y="45"/>
                      <a:pt x="56" y="40"/>
                      <a:pt x="40" y="40"/>
                    </a:cubicBezTo>
                    <a:cubicBezTo>
                      <a:pt x="0" y="40"/>
                      <a:pt x="0" y="40"/>
                      <a:pt x="0" y="40"/>
                    </a:cubicBezTo>
                    <a:cubicBezTo>
                      <a:pt x="0" y="0"/>
                      <a:pt x="0" y="0"/>
                      <a:pt x="0" y="0"/>
                    </a:cubicBezTo>
                    <a:cubicBezTo>
                      <a:pt x="231" y="0"/>
                      <a:pt x="231" y="0"/>
                      <a:pt x="231" y="0"/>
                    </a:cubicBezTo>
                    <a:cubicBezTo>
                      <a:pt x="307" y="0"/>
                      <a:pt x="346" y="27"/>
                      <a:pt x="346" y="81"/>
                    </a:cubicBezTo>
                    <a:cubicBezTo>
                      <a:pt x="346" y="122"/>
                      <a:pt x="314" y="150"/>
                      <a:pt x="260" y="158"/>
                    </a:cubicBezTo>
                    <a:cubicBezTo>
                      <a:pt x="305" y="167"/>
                      <a:pt x="315" y="190"/>
                      <a:pt x="315" y="223"/>
                    </a:cubicBezTo>
                    <a:cubicBezTo>
                      <a:pt x="315" y="248"/>
                      <a:pt x="318" y="279"/>
                      <a:pt x="334" y="279"/>
                    </a:cubicBezTo>
                    <a:cubicBezTo>
                      <a:pt x="343" y="279"/>
                      <a:pt x="349" y="273"/>
                      <a:pt x="349" y="243"/>
                    </a:cubicBezTo>
                    <a:cubicBezTo>
                      <a:pt x="349" y="226"/>
                      <a:pt x="349" y="226"/>
                      <a:pt x="349" y="226"/>
                    </a:cubicBezTo>
                    <a:cubicBezTo>
                      <a:pt x="389" y="226"/>
                      <a:pt x="389" y="226"/>
                      <a:pt x="389" y="226"/>
                    </a:cubicBezTo>
                    <a:cubicBezTo>
                      <a:pt x="389" y="243"/>
                      <a:pt x="389" y="243"/>
                      <a:pt x="389" y="243"/>
                    </a:cubicBezTo>
                    <a:cubicBezTo>
                      <a:pt x="389" y="300"/>
                      <a:pt x="364" y="328"/>
                      <a:pt x="314" y="328"/>
                    </a:cubicBezTo>
                    <a:close/>
                    <a:moveTo>
                      <a:pt x="137" y="132"/>
                    </a:moveTo>
                    <a:cubicBezTo>
                      <a:pt x="197" y="132"/>
                      <a:pt x="197" y="132"/>
                      <a:pt x="197" y="132"/>
                    </a:cubicBezTo>
                    <a:cubicBezTo>
                      <a:pt x="256" y="132"/>
                      <a:pt x="267" y="113"/>
                      <a:pt x="267" y="82"/>
                    </a:cubicBezTo>
                    <a:cubicBezTo>
                      <a:pt x="267" y="54"/>
                      <a:pt x="245" y="39"/>
                      <a:pt x="202" y="39"/>
                    </a:cubicBezTo>
                    <a:cubicBezTo>
                      <a:pt x="137" y="39"/>
                      <a:pt x="137" y="39"/>
                      <a:pt x="137" y="39"/>
                    </a:cubicBezTo>
                    <a:lnTo>
                      <a:pt x="137" y="13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7" name="Freeform 35"/>
              <p:cNvSpPr>
                <a:spLocks noEditPoints="1"/>
              </p:cNvSpPr>
              <p:nvPr userDrawn="1"/>
            </p:nvSpPr>
            <p:spPr bwMode="auto">
              <a:xfrm>
                <a:off x="3633788" y="-1173163"/>
                <a:ext cx="319087" cy="312737"/>
              </a:xfrm>
              <a:custGeom>
                <a:avLst/>
                <a:gdLst/>
                <a:ahLst/>
                <a:cxnLst>
                  <a:cxn ang="0">
                    <a:pos x="127" y="241"/>
                  </a:cxn>
                  <a:cxn ang="0">
                    <a:pos x="0" y="120"/>
                  </a:cxn>
                  <a:cxn ang="0">
                    <a:pos x="125" y="0"/>
                  </a:cxn>
                  <a:cxn ang="0">
                    <a:pos x="215" y="37"/>
                  </a:cxn>
                  <a:cxn ang="0">
                    <a:pos x="244" y="126"/>
                  </a:cxn>
                  <a:cxn ang="0">
                    <a:pos x="244" y="129"/>
                  </a:cxn>
                  <a:cxn ang="0">
                    <a:pos x="76" y="129"/>
                  </a:cxn>
                  <a:cxn ang="0">
                    <a:pos x="93" y="185"/>
                  </a:cxn>
                  <a:cxn ang="0">
                    <a:pos x="133" y="200"/>
                  </a:cxn>
                  <a:cxn ang="0">
                    <a:pos x="194" y="152"/>
                  </a:cxn>
                  <a:cxn ang="0">
                    <a:pos x="195" y="150"/>
                  </a:cxn>
                  <a:cxn ang="0">
                    <a:pos x="243" y="150"/>
                  </a:cxn>
                  <a:cxn ang="0">
                    <a:pos x="243" y="153"/>
                  </a:cxn>
                  <a:cxn ang="0">
                    <a:pos x="127" y="241"/>
                  </a:cxn>
                  <a:cxn ang="0">
                    <a:pos x="76" y="92"/>
                  </a:cxn>
                  <a:cxn ang="0">
                    <a:pos x="169" y="92"/>
                  </a:cxn>
                  <a:cxn ang="0">
                    <a:pos x="155" y="50"/>
                  </a:cxn>
                  <a:cxn ang="0">
                    <a:pos x="124" y="38"/>
                  </a:cxn>
                  <a:cxn ang="0">
                    <a:pos x="76" y="92"/>
                  </a:cxn>
                </a:cxnLst>
                <a:rect l="0" t="0" r="r" b="b"/>
                <a:pathLst>
                  <a:path w="247" h="241">
                    <a:moveTo>
                      <a:pt x="127" y="241"/>
                    </a:moveTo>
                    <a:cubicBezTo>
                      <a:pt x="44" y="241"/>
                      <a:pt x="0" y="199"/>
                      <a:pt x="0" y="120"/>
                    </a:cubicBezTo>
                    <a:cubicBezTo>
                      <a:pt x="0" y="50"/>
                      <a:pt x="52" y="0"/>
                      <a:pt x="125" y="0"/>
                    </a:cubicBezTo>
                    <a:cubicBezTo>
                      <a:pt x="172" y="0"/>
                      <a:pt x="200" y="20"/>
                      <a:pt x="215" y="37"/>
                    </a:cubicBezTo>
                    <a:cubicBezTo>
                      <a:pt x="237" y="61"/>
                      <a:pt x="247" y="94"/>
                      <a:pt x="244" y="126"/>
                    </a:cubicBezTo>
                    <a:cubicBezTo>
                      <a:pt x="244" y="129"/>
                      <a:pt x="244" y="129"/>
                      <a:pt x="244" y="129"/>
                    </a:cubicBezTo>
                    <a:cubicBezTo>
                      <a:pt x="76" y="129"/>
                      <a:pt x="76" y="129"/>
                      <a:pt x="76" y="129"/>
                    </a:cubicBezTo>
                    <a:cubicBezTo>
                      <a:pt x="75" y="153"/>
                      <a:pt x="81" y="173"/>
                      <a:pt x="93" y="185"/>
                    </a:cubicBezTo>
                    <a:cubicBezTo>
                      <a:pt x="102" y="195"/>
                      <a:pt x="116" y="200"/>
                      <a:pt x="133" y="200"/>
                    </a:cubicBezTo>
                    <a:cubicBezTo>
                      <a:pt x="168" y="200"/>
                      <a:pt x="188" y="185"/>
                      <a:pt x="194" y="152"/>
                    </a:cubicBezTo>
                    <a:cubicBezTo>
                      <a:pt x="195" y="150"/>
                      <a:pt x="195" y="150"/>
                      <a:pt x="195" y="150"/>
                    </a:cubicBezTo>
                    <a:cubicBezTo>
                      <a:pt x="243" y="150"/>
                      <a:pt x="243" y="150"/>
                      <a:pt x="243" y="150"/>
                    </a:cubicBezTo>
                    <a:cubicBezTo>
                      <a:pt x="243" y="153"/>
                      <a:pt x="243" y="153"/>
                      <a:pt x="243" y="153"/>
                    </a:cubicBezTo>
                    <a:cubicBezTo>
                      <a:pt x="236" y="210"/>
                      <a:pt x="196" y="241"/>
                      <a:pt x="127" y="241"/>
                    </a:cubicBezTo>
                    <a:close/>
                    <a:moveTo>
                      <a:pt x="76" y="92"/>
                    </a:moveTo>
                    <a:cubicBezTo>
                      <a:pt x="169" y="92"/>
                      <a:pt x="169" y="92"/>
                      <a:pt x="169" y="92"/>
                    </a:cubicBezTo>
                    <a:cubicBezTo>
                      <a:pt x="169" y="79"/>
                      <a:pt x="166" y="61"/>
                      <a:pt x="155" y="50"/>
                    </a:cubicBezTo>
                    <a:cubicBezTo>
                      <a:pt x="147" y="42"/>
                      <a:pt x="137" y="38"/>
                      <a:pt x="124" y="38"/>
                    </a:cubicBezTo>
                    <a:cubicBezTo>
                      <a:pt x="86" y="38"/>
                      <a:pt x="78" y="71"/>
                      <a:pt x="76"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8" name="Freeform 36"/>
              <p:cNvSpPr>
                <a:spLocks noEditPoints="1"/>
              </p:cNvSpPr>
              <p:nvPr userDrawn="1"/>
            </p:nvSpPr>
            <p:spPr bwMode="auto">
              <a:xfrm>
                <a:off x="4014788" y="-1173163"/>
                <a:ext cx="369887" cy="312737"/>
              </a:xfrm>
              <a:custGeom>
                <a:avLst/>
                <a:gdLst/>
                <a:ahLst/>
                <a:cxnLst>
                  <a:cxn ang="0">
                    <a:pos x="214" y="241"/>
                  </a:cxn>
                  <a:cxn ang="0">
                    <a:pos x="160" y="209"/>
                  </a:cxn>
                  <a:cxn ang="0">
                    <a:pos x="75" y="241"/>
                  </a:cxn>
                  <a:cxn ang="0">
                    <a:pos x="0" y="178"/>
                  </a:cxn>
                  <a:cxn ang="0">
                    <a:pos x="90" y="107"/>
                  </a:cxn>
                  <a:cxn ang="0">
                    <a:pos x="157" y="64"/>
                  </a:cxn>
                  <a:cxn ang="0">
                    <a:pos x="104" y="31"/>
                  </a:cxn>
                  <a:cxn ang="0">
                    <a:pos x="62" y="41"/>
                  </a:cxn>
                  <a:cxn ang="0">
                    <a:pos x="92" y="68"/>
                  </a:cxn>
                  <a:cxn ang="0">
                    <a:pos x="53" y="99"/>
                  </a:cxn>
                  <a:cxn ang="0">
                    <a:pos x="12" y="61"/>
                  </a:cxn>
                  <a:cxn ang="0">
                    <a:pos x="120" y="0"/>
                  </a:cxn>
                  <a:cxn ang="0">
                    <a:pos x="224" y="71"/>
                  </a:cxn>
                  <a:cxn ang="0">
                    <a:pos x="224" y="187"/>
                  </a:cxn>
                  <a:cxn ang="0">
                    <a:pos x="234" y="200"/>
                  </a:cxn>
                  <a:cxn ang="0">
                    <a:pos x="246" y="167"/>
                  </a:cxn>
                  <a:cxn ang="0">
                    <a:pos x="246" y="146"/>
                  </a:cxn>
                  <a:cxn ang="0">
                    <a:pos x="285" y="146"/>
                  </a:cxn>
                  <a:cxn ang="0">
                    <a:pos x="285" y="163"/>
                  </a:cxn>
                  <a:cxn ang="0">
                    <a:pos x="214" y="241"/>
                  </a:cxn>
                  <a:cxn ang="0">
                    <a:pos x="157" y="118"/>
                  </a:cxn>
                  <a:cxn ang="0">
                    <a:pos x="105" y="139"/>
                  </a:cxn>
                  <a:cxn ang="0">
                    <a:pos x="75" y="173"/>
                  </a:cxn>
                  <a:cxn ang="0">
                    <a:pos x="104" y="200"/>
                  </a:cxn>
                  <a:cxn ang="0">
                    <a:pos x="157" y="145"/>
                  </a:cxn>
                  <a:cxn ang="0">
                    <a:pos x="157" y="118"/>
                  </a:cxn>
                </a:cxnLst>
                <a:rect l="0" t="0" r="r" b="b"/>
                <a:pathLst>
                  <a:path w="285" h="241">
                    <a:moveTo>
                      <a:pt x="214" y="241"/>
                    </a:moveTo>
                    <a:cubicBezTo>
                      <a:pt x="186" y="241"/>
                      <a:pt x="166" y="229"/>
                      <a:pt x="160" y="209"/>
                    </a:cubicBezTo>
                    <a:cubicBezTo>
                      <a:pt x="142" y="230"/>
                      <a:pt x="113" y="241"/>
                      <a:pt x="75" y="241"/>
                    </a:cubicBezTo>
                    <a:cubicBezTo>
                      <a:pt x="27" y="241"/>
                      <a:pt x="0" y="218"/>
                      <a:pt x="0" y="178"/>
                    </a:cubicBezTo>
                    <a:cubicBezTo>
                      <a:pt x="0" y="126"/>
                      <a:pt x="48" y="116"/>
                      <a:pt x="90" y="107"/>
                    </a:cubicBezTo>
                    <a:cubicBezTo>
                      <a:pt x="126" y="99"/>
                      <a:pt x="157" y="93"/>
                      <a:pt x="157" y="64"/>
                    </a:cubicBezTo>
                    <a:cubicBezTo>
                      <a:pt x="157" y="41"/>
                      <a:pt x="140" y="31"/>
                      <a:pt x="104" y="31"/>
                    </a:cubicBezTo>
                    <a:cubicBezTo>
                      <a:pt x="92" y="31"/>
                      <a:pt x="73" y="34"/>
                      <a:pt x="62" y="41"/>
                    </a:cubicBezTo>
                    <a:cubicBezTo>
                      <a:pt x="81" y="41"/>
                      <a:pt x="92" y="51"/>
                      <a:pt x="92" y="68"/>
                    </a:cubicBezTo>
                    <a:cubicBezTo>
                      <a:pt x="92" y="82"/>
                      <a:pt x="85" y="99"/>
                      <a:pt x="53" y="99"/>
                    </a:cubicBezTo>
                    <a:cubicBezTo>
                      <a:pt x="30" y="99"/>
                      <a:pt x="12" y="83"/>
                      <a:pt x="12" y="61"/>
                    </a:cubicBezTo>
                    <a:cubicBezTo>
                      <a:pt x="12" y="5"/>
                      <a:pt x="95" y="0"/>
                      <a:pt x="120" y="0"/>
                    </a:cubicBezTo>
                    <a:cubicBezTo>
                      <a:pt x="187" y="0"/>
                      <a:pt x="224" y="26"/>
                      <a:pt x="224" y="71"/>
                    </a:cubicBezTo>
                    <a:cubicBezTo>
                      <a:pt x="224" y="187"/>
                      <a:pt x="224" y="187"/>
                      <a:pt x="224" y="187"/>
                    </a:cubicBezTo>
                    <a:cubicBezTo>
                      <a:pt x="224" y="196"/>
                      <a:pt x="228" y="200"/>
                      <a:pt x="234" y="200"/>
                    </a:cubicBezTo>
                    <a:cubicBezTo>
                      <a:pt x="238" y="200"/>
                      <a:pt x="246" y="200"/>
                      <a:pt x="246" y="167"/>
                    </a:cubicBezTo>
                    <a:cubicBezTo>
                      <a:pt x="246" y="146"/>
                      <a:pt x="246" y="146"/>
                      <a:pt x="246" y="146"/>
                    </a:cubicBezTo>
                    <a:cubicBezTo>
                      <a:pt x="285" y="146"/>
                      <a:pt x="285" y="146"/>
                      <a:pt x="285" y="146"/>
                    </a:cubicBezTo>
                    <a:cubicBezTo>
                      <a:pt x="285" y="163"/>
                      <a:pt x="285" y="163"/>
                      <a:pt x="285" y="163"/>
                    </a:cubicBezTo>
                    <a:cubicBezTo>
                      <a:pt x="285" y="215"/>
                      <a:pt x="262" y="241"/>
                      <a:pt x="214" y="241"/>
                    </a:cubicBezTo>
                    <a:close/>
                    <a:moveTo>
                      <a:pt x="157" y="118"/>
                    </a:moveTo>
                    <a:cubicBezTo>
                      <a:pt x="105" y="139"/>
                      <a:pt x="105" y="139"/>
                      <a:pt x="105" y="139"/>
                    </a:cubicBezTo>
                    <a:cubicBezTo>
                      <a:pt x="89" y="146"/>
                      <a:pt x="75" y="153"/>
                      <a:pt x="75" y="173"/>
                    </a:cubicBezTo>
                    <a:cubicBezTo>
                      <a:pt x="75" y="191"/>
                      <a:pt x="84" y="200"/>
                      <a:pt x="104" y="200"/>
                    </a:cubicBezTo>
                    <a:cubicBezTo>
                      <a:pt x="141" y="200"/>
                      <a:pt x="157" y="172"/>
                      <a:pt x="157" y="145"/>
                    </a:cubicBezTo>
                    <a:lnTo>
                      <a:pt x="157"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Freeform 37"/>
              <p:cNvSpPr>
                <a:spLocks/>
              </p:cNvSpPr>
              <p:nvPr userDrawn="1"/>
            </p:nvSpPr>
            <p:spPr bwMode="auto">
              <a:xfrm>
                <a:off x="4433888" y="-1282700"/>
                <a:ext cx="207962" cy="412750"/>
              </a:xfrm>
              <a:custGeom>
                <a:avLst/>
                <a:gdLst/>
                <a:ahLst/>
                <a:cxnLst>
                  <a:cxn ang="0">
                    <a:pos x="160" y="319"/>
                  </a:cxn>
                  <a:cxn ang="0">
                    <a:pos x="0" y="319"/>
                  </a:cxn>
                  <a:cxn ang="0">
                    <a:pos x="0" y="282"/>
                  </a:cxn>
                  <a:cxn ang="0">
                    <a:pos x="29" y="282"/>
                  </a:cxn>
                  <a:cxn ang="0">
                    <a:pos x="47" y="266"/>
                  </a:cxn>
                  <a:cxn ang="0">
                    <a:pos x="47" y="53"/>
                  </a:cxn>
                  <a:cxn ang="0">
                    <a:pos x="29" y="36"/>
                  </a:cxn>
                  <a:cxn ang="0">
                    <a:pos x="0" y="36"/>
                  </a:cxn>
                  <a:cxn ang="0">
                    <a:pos x="0" y="0"/>
                  </a:cxn>
                  <a:cxn ang="0">
                    <a:pos x="114" y="0"/>
                  </a:cxn>
                  <a:cxn ang="0">
                    <a:pos x="114" y="266"/>
                  </a:cxn>
                  <a:cxn ang="0">
                    <a:pos x="133" y="282"/>
                  </a:cxn>
                  <a:cxn ang="0">
                    <a:pos x="160" y="282"/>
                  </a:cxn>
                  <a:cxn ang="0">
                    <a:pos x="160" y="319"/>
                  </a:cxn>
                </a:cxnLst>
                <a:rect l="0" t="0" r="r" b="b"/>
                <a:pathLst>
                  <a:path w="160" h="319">
                    <a:moveTo>
                      <a:pt x="160" y="319"/>
                    </a:moveTo>
                    <a:cubicBezTo>
                      <a:pt x="0" y="319"/>
                      <a:pt x="0" y="319"/>
                      <a:pt x="0" y="319"/>
                    </a:cubicBezTo>
                    <a:cubicBezTo>
                      <a:pt x="0" y="282"/>
                      <a:pt x="0" y="282"/>
                      <a:pt x="0" y="282"/>
                    </a:cubicBezTo>
                    <a:cubicBezTo>
                      <a:pt x="29" y="282"/>
                      <a:pt x="29" y="282"/>
                      <a:pt x="29" y="282"/>
                    </a:cubicBezTo>
                    <a:cubicBezTo>
                      <a:pt x="42" y="282"/>
                      <a:pt x="47" y="278"/>
                      <a:pt x="47" y="266"/>
                    </a:cubicBezTo>
                    <a:cubicBezTo>
                      <a:pt x="47" y="53"/>
                      <a:pt x="47" y="53"/>
                      <a:pt x="47" y="53"/>
                    </a:cubicBezTo>
                    <a:cubicBezTo>
                      <a:pt x="47" y="41"/>
                      <a:pt x="42" y="36"/>
                      <a:pt x="29" y="36"/>
                    </a:cubicBezTo>
                    <a:cubicBezTo>
                      <a:pt x="0" y="36"/>
                      <a:pt x="0" y="36"/>
                      <a:pt x="0" y="36"/>
                    </a:cubicBezTo>
                    <a:cubicBezTo>
                      <a:pt x="0" y="0"/>
                      <a:pt x="0" y="0"/>
                      <a:pt x="0" y="0"/>
                    </a:cubicBezTo>
                    <a:cubicBezTo>
                      <a:pt x="114" y="0"/>
                      <a:pt x="114" y="0"/>
                      <a:pt x="114" y="0"/>
                    </a:cubicBezTo>
                    <a:cubicBezTo>
                      <a:pt x="114" y="266"/>
                      <a:pt x="114" y="266"/>
                      <a:pt x="114" y="266"/>
                    </a:cubicBezTo>
                    <a:cubicBezTo>
                      <a:pt x="114" y="278"/>
                      <a:pt x="119" y="282"/>
                      <a:pt x="133" y="282"/>
                    </a:cubicBezTo>
                    <a:cubicBezTo>
                      <a:pt x="160" y="282"/>
                      <a:pt x="160" y="282"/>
                      <a:pt x="160" y="282"/>
                    </a:cubicBezTo>
                    <a:lnTo>
                      <a:pt x="160" y="31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 name="Freeform 38"/>
              <p:cNvSpPr>
                <a:spLocks noEditPoints="1"/>
              </p:cNvSpPr>
              <p:nvPr userDrawn="1"/>
            </p:nvSpPr>
            <p:spPr bwMode="auto">
              <a:xfrm>
                <a:off x="4703763" y="-1290638"/>
                <a:ext cx="206375" cy="420687"/>
              </a:xfrm>
              <a:custGeom>
                <a:avLst/>
                <a:gdLst/>
                <a:ahLst/>
                <a:cxnLst>
                  <a:cxn ang="0">
                    <a:pos x="159" y="325"/>
                  </a:cxn>
                  <a:cxn ang="0">
                    <a:pos x="0" y="325"/>
                  </a:cxn>
                  <a:cxn ang="0">
                    <a:pos x="0" y="288"/>
                  </a:cxn>
                  <a:cxn ang="0">
                    <a:pos x="27" y="288"/>
                  </a:cxn>
                  <a:cxn ang="0">
                    <a:pos x="46" y="272"/>
                  </a:cxn>
                  <a:cxn ang="0">
                    <a:pos x="46" y="151"/>
                  </a:cxn>
                  <a:cxn ang="0">
                    <a:pos x="27" y="134"/>
                  </a:cxn>
                  <a:cxn ang="0">
                    <a:pos x="0" y="134"/>
                  </a:cxn>
                  <a:cxn ang="0">
                    <a:pos x="0" y="98"/>
                  </a:cxn>
                  <a:cxn ang="0">
                    <a:pos x="113" y="98"/>
                  </a:cxn>
                  <a:cxn ang="0">
                    <a:pos x="113" y="272"/>
                  </a:cxn>
                  <a:cxn ang="0">
                    <a:pos x="131" y="288"/>
                  </a:cxn>
                  <a:cxn ang="0">
                    <a:pos x="159" y="288"/>
                  </a:cxn>
                  <a:cxn ang="0">
                    <a:pos x="159" y="325"/>
                  </a:cxn>
                  <a:cxn ang="0">
                    <a:pos x="72" y="73"/>
                  </a:cxn>
                  <a:cxn ang="0">
                    <a:pos x="32" y="37"/>
                  </a:cxn>
                  <a:cxn ang="0">
                    <a:pos x="72" y="0"/>
                  </a:cxn>
                  <a:cxn ang="0">
                    <a:pos x="113" y="37"/>
                  </a:cxn>
                  <a:cxn ang="0">
                    <a:pos x="72" y="73"/>
                  </a:cxn>
                </a:cxnLst>
                <a:rect l="0" t="0" r="r" b="b"/>
                <a:pathLst>
                  <a:path w="159" h="325">
                    <a:moveTo>
                      <a:pt x="159" y="325"/>
                    </a:moveTo>
                    <a:cubicBezTo>
                      <a:pt x="0" y="325"/>
                      <a:pt x="0" y="325"/>
                      <a:pt x="0" y="325"/>
                    </a:cubicBezTo>
                    <a:cubicBezTo>
                      <a:pt x="0" y="288"/>
                      <a:pt x="0" y="288"/>
                      <a:pt x="0" y="288"/>
                    </a:cubicBezTo>
                    <a:cubicBezTo>
                      <a:pt x="27" y="288"/>
                      <a:pt x="27" y="288"/>
                      <a:pt x="27" y="288"/>
                    </a:cubicBezTo>
                    <a:cubicBezTo>
                      <a:pt x="41" y="288"/>
                      <a:pt x="46" y="284"/>
                      <a:pt x="46" y="272"/>
                    </a:cubicBezTo>
                    <a:cubicBezTo>
                      <a:pt x="46" y="151"/>
                      <a:pt x="46" y="151"/>
                      <a:pt x="46" y="151"/>
                    </a:cubicBezTo>
                    <a:cubicBezTo>
                      <a:pt x="46" y="139"/>
                      <a:pt x="41" y="134"/>
                      <a:pt x="27" y="134"/>
                    </a:cubicBezTo>
                    <a:cubicBezTo>
                      <a:pt x="0" y="134"/>
                      <a:pt x="0" y="134"/>
                      <a:pt x="0" y="134"/>
                    </a:cubicBezTo>
                    <a:cubicBezTo>
                      <a:pt x="0" y="98"/>
                      <a:pt x="0" y="98"/>
                      <a:pt x="0" y="98"/>
                    </a:cubicBezTo>
                    <a:cubicBezTo>
                      <a:pt x="113" y="98"/>
                      <a:pt x="113" y="98"/>
                      <a:pt x="113" y="98"/>
                    </a:cubicBezTo>
                    <a:cubicBezTo>
                      <a:pt x="113" y="272"/>
                      <a:pt x="113" y="272"/>
                      <a:pt x="113" y="272"/>
                    </a:cubicBezTo>
                    <a:cubicBezTo>
                      <a:pt x="113" y="284"/>
                      <a:pt x="117" y="288"/>
                      <a:pt x="131" y="288"/>
                    </a:cubicBezTo>
                    <a:cubicBezTo>
                      <a:pt x="159" y="288"/>
                      <a:pt x="159" y="288"/>
                      <a:pt x="159" y="288"/>
                    </a:cubicBezTo>
                    <a:lnTo>
                      <a:pt x="159" y="325"/>
                    </a:lnTo>
                    <a:close/>
                    <a:moveTo>
                      <a:pt x="72" y="73"/>
                    </a:moveTo>
                    <a:cubicBezTo>
                      <a:pt x="50" y="73"/>
                      <a:pt x="32" y="57"/>
                      <a:pt x="32" y="37"/>
                    </a:cubicBezTo>
                    <a:cubicBezTo>
                      <a:pt x="32" y="17"/>
                      <a:pt x="50" y="0"/>
                      <a:pt x="72" y="0"/>
                    </a:cubicBezTo>
                    <a:cubicBezTo>
                      <a:pt x="94" y="0"/>
                      <a:pt x="113" y="17"/>
                      <a:pt x="113" y="37"/>
                    </a:cubicBezTo>
                    <a:cubicBezTo>
                      <a:pt x="113" y="57"/>
                      <a:pt x="94" y="73"/>
                      <a:pt x="72" y="7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 name="Freeform 39"/>
              <p:cNvSpPr>
                <a:spLocks/>
              </p:cNvSpPr>
              <p:nvPr userDrawn="1"/>
            </p:nvSpPr>
            <p:spPr bwMode="auto">
              <a:xfrm>
                <a:off x="4972050" y="-1163638"/>
                <a:ext cx="307975" cy="293687"/>
              </a:xfrm>
              <a:custGeom>
                <a:avLst/>
                <a:gdLst/>
                <a:ahLst/>
                <a:cxnLst>
                  <a:cxn ang="0">
                    <a:pos x="238" y="227"/>
                  </a:cxn>
                  <a:cxn ang="0">
                    <a:pos x="0" y="227"/>
                  </a:cxn>
                  <a:cxn ang="0">
                    <a:pos x="0" y="187"/>
                  </a:cxn>
                  <a:cxn ang="0">
                    <a:pos x="1" y="187"/>
                  </a:cxn>
                  <a:cxn ang="0">
                    <a:pos x="153" y="36"/>
                  </a:cxn>
                  <a:cxn ang="0">
                    <a:pos x="94" y="36"/>
                  </a:cxn>
                  <a:cxn ang="0">
                    <a:pos x="55" y="72"/>
                  </a:cxn>
                  <a:cxn ang="0">
                    <a:pos x="55" y="103"/>
                  </a:cxn>
                  <a:cxn ang="0">
                    <a:pos x="11" y="103"/>
                  </a:cxn>
                  <a:cxn ang="0">
                    <a:pos x="11" y="0"/>
                  </a:cxn>
                  <a:cxn ang="0">
                    <a:pos x="238" y="0"/>
                  </a:cxn>
                  <a:cxn ang="0">
                    <a:pos x="238" y="40"/>
                  </a:cxn>
                  <a:cxn ang="0">
                    <a:pos x="237" y="40"/>
                  </a:cxn>
                  <a:cxn ang="0">
                    <a:pos x="85" y="190"/>
                  </a:cxn>
                  <a:cxn ang="0">
                    <a:pos x="141" y="190"/>
                  </a:cxn>
                  <a:cxn ang="0">
                    <a:pos x="194" y="139"/>
                  </a:cxn>
                  <a:cxn ang="0">
                    <a:pos x="194" y="117"/>
                  </a:cxn>
                  <a:cxn ang="0">
                    <a:pos x="238" y="117"/>
                  </a:cxn>
                  <a:cxn ang="0">
                    <a:pos x="238" y="227"/>
                  </a:cxn>
                </a:cxnLst>
                <a:rect l="0" t="0" r="r" b="b"/>
                <a:pathLst>
                  <a:path w="238" h="227">
                    <a:moveTo>
                      <a:pt x="238" y="227"/>
                    </a:moveTo>
                    <a:cubicBezTo>
                      <a:pt x="0" y="227"/>
                      <a:pt x="0" y="227"/>
                      <a:pt x="0" y="227"/>
                    </a:cubicBezTo>
                    <a:cubicBezTo>
                      <a:pt x="0" y="187"/>
                      <a:pt x="0" y="187"/>
                      <a:pt x="0" y="187"/>
                    </a:cubicBezTo>
                    <a:cubicBezTo>
                      <a:pt x="1" y="187"/>
                      <a:pt x="1" y="187"/>
                      <a:pt x="1" y="187"/>
                    </a:cubicBezTo>
                    <a:cubicBezTo>
                      <a:pt x="153" y="36"/>
                      <a:pt x="153" y="36"/>
                      <a:pt x="153" y="36"/>
                    </a:cubicBezTo>
                    <a:cubicBezTo>
                      <a:pt x="94" y="36"/>
                      <a:pt x="94" y="36"/>
                      <a:pt x="94" y="36"/>
                    </a:cubicBezTo>
                    <a:cubicBezTo>
                      <a:pt x="85" y="36"/>
                      <a:pt x="55" y="39"/>
                      <a:pt x="55" y="72"/>
                    </a:cubicBezTo>
                    <a:cubicBezTo>
                      <a:pt x="55" y="103"/>
                      <a:pt x="55" y="103"/>
                      <a:pt x="55" y="103"/>
                    </a:cubicBezTo>
                    <a:cubicBezTo>
                      <a:pt x="11" y="103"/>
                      <a:pt x="11" y="103"/>
                      <a:pt x="11" y="103"/>
                    </a:cubicBezTo>
                    <a:cubicBezTo>
                      <a:pt x="11" y="0"/>
                      <a:pt x="11" y="0"/>
                      <a:pt x="11" y="0"/>
                    </a:cubicBezTo>
                    <a:cubicBezTo>
                      <a:pt x="238" y="0"/>
                      <a:pt x="238" y="0"/>
                      <a:pt x="238" y="0"/>
                    </a:cubicBezTo>
                    <a:cubicBezTo>
                      <a:pt x="238" y="40"/>
                      <a:pt x="238" y="40"/>
                      <a:pt x="238" y="40"/>
                    </a:cubicBezTo>
                    <a:cubicBezTo>
                      <a:pt x="237" y="40"/>
                      <a:pt x="237" y="40"/>
                      <a:pt x="237" y="40"/>
                    </a:cubicBezTo>
                    <a:cubicBezTo>
                      <a:pt x="85" y="190"/>
                      <a:pt x="85" y="190"/>
                      <a:pt x="85" y="190"/>
                    </a:cubicBezTo>
                    <a:cubicBezTo>
                      <a:pt x="141" y="190"/>
                      <a:pt x="141" y="190"/>
                      <a:pt x="141" y="190"/>
                    </a:cubicBezTo>
                    <a:cubicBezTo>
                      <a:pt x="177" y="190"/>
                      <a:pt x="194" y="174"/>
                      <a:pt x="194" y="139"/>
                    </a:cubicBezTo>
                    <a:cubicBezTo>
                      <a:pt x="194" y="117"/>
                      <a:pt x="194" y="117"/>
                      <a:pt x="194" y="117"/>
                    </a:cubicBezTo>
                    <a:cubicBezTo>
                      <a:pt x="238" y="117"/>
                      <a:pt x="238" y="117"/>
                      <a:pt x="238" y="117"/>
                    </a:cubicBezTo>
                    <a:lnTo>
                      <a:pt x="238" y="22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2" name="Freeform 40"/>
              <p:cNvSpPr>
                <a:spLocks noEditPoints="1"/>
              </p:cNvSpPr>
              <p:nvPr userDrawn="1"/>
            </p:nvSpPr>
            <p:spPr bwMode="auto">
              <a:xfrm>
                <a:off x="5351463" y="-1173163"/>
                <a:ext cx="319087" cy="312737"/>
              </a:xfrm>
              <a:custGeom>
                <a:avLst/>
                <a:gdLst/>
                <a:ahLst/>
                <a:cxnLst>
                  <a:cxn ang="0">
                    <a:pos x="127" y="241"/>
                  </a:cxn>
                  <a:cxn ang="0">
                    <a:pos x="0" y="120"/>
                  </a:cxn>
                  <a:cxn ang="0">
                    <a:pos x="124" y="0"/>
                  </a:cxn>
                  <a:cxn ang="0">
                    <a:pos x="214" y="37"/>
                  </a:cxn>
                  <a:cxn ang="0">
                    <a:pos x="243" y="126"/>
                  </a:cxn>
                  <a:cxn ang="0">
                    <a:pos x="243" y="129"/>
                  </a:cxn>
                  <a:cxn ang="0">
                    <a:pos x="75" y="129"/>
                  </a:cxn>
                  <a:cxn ang="0">
                    <a:pos x="92" y="185"/>
                  </a:cxn>
                  <a:cxn ang="0">
                    <a:pos x="132" y="200"/>
                  </a:cxn>
                  <a:cxn ang="0">
                    <a:pos x="193" y="152"/>
                  </a:cxn>
                  <a:cxn ang="0">
                    <a:pos x="194" y="150"/>
                  </a:cxn>
                  <a:cxn ang="0">
                    <a:pos x="242" y="150"/>
                  </a:cxn>
                  <a:cxn ang="0">
                    <a:pos x="242" y="153"/>
                  </a:cxn>
                  <a:cxn ang="0">
                    <a:pos x="127" y="241"/>
                  </a:cxn>
                  <a:cxn ang="0">
                    <a:pos x="75" y="92"/>
                  </a:cxn>
                  <a:cxn ang="0">
                    <a:pos x="168" y="92"/>
                  </a:cxn>
                  <a:cxn ang="0">
                    <a:pos x="154" y="50"/>
                  </a:cxn>
                  <a:cxn ang="0">
                    <a:pos x="123" y="38"/>
                  </a:cxn>
                  <a:cxn ang="0">
                    <a:pos x="75" y="92"/>
                  </a:cxn>
                </a:cxnLst>
                <a:rect l="0" t="0" r="r" b="b"/>
                <a:pathLst>
                  <a:path w="246" h="241">
                    <a:moveTo>
                      <a:pt x="127" y="241"/>
                    </a:moveTo>
                    <a:cubicBezTo>
                      <a:pt x="43" y="241"/>
                      <a:pt x="0" y="199"/>
                      <a:pt x="0" y="120"/>
                    </a:cubicBezTo>
                    <a:cubicBezTo>
                      <a:pt x="0" y="50"/>
                      <a:pt x="51" y="0"/>
                      <a:pt x="124" y="0"/>
                    </a:cubicBezTo>
                    <a:cubicBezTo>
                      <a:pt x="171" y="0"/>
                      <a:pt x="199" y="20"/>
                      <a:pt x="214" y="37"/>
                    </a:cubicBezTo>
                    <a:cubicBezTo>
                      <a:pt x="236" y="61"/>
                      <a:pt x="246" y="94"/>
                      <a:pt x="243" y="126"/>
                    </a:cubicBezTo>
                    <a:cubicBezTo>
                      <a:pt x="243" y="129"/>
                      <a:pt x="243" y="129"/>
                      <a:pt x="243" y="129"/>
                    </a:cubicBezTo>
                    <a:cubicBezTo>
                      <a:pt x="75" y="129"/>
                      <a:pt x="75" y="129"/>
                      <a:pt x="75" y="129"/>
                    </a:cubicBezTo>
                    <a:cubicBezTo>
                      <a:pt x="74" y="153"/>
                      <a:pt x="80" y="173"/>
                      <a:pt x="92" y="185"/>
                    </a:cubicBezTo>
                    <a:cubicBezTo>
                      <a:pt x="102" y="195"/>
                      <a:pt x="115" y="200"/>
                      <a:pt x="132" y="200"/>
                    </a:cubicBezTo>
                    <a:cubicBezTo>
                      <a:pt x="167" y="200"/>
                      <a:pt x="187" y="185"/>
                      <a:pt x="193" y="152"/>
                    </a:cubicBezTo>
                    <a:cubicBezTo>
                      <a:pt x="194" y="150"/>
                      <a:pt x="194" y="150"/>
                      <a:pt x="194" y="150"/>
                    </a:cubicBezTo>
                    <a:cubicBezTo>
                      <a:pt x="242" y="150"/>
                      <a:pt x="242" y="150"/>
                      <a:pt x="242" y="150"/>
                    </a:cubicBezTo>
                    <a:cubicBezTo>
                      <a:pt x="242" y="153"/>
                      <a:pt x="242" y="153"/>
                      <a:pt x="242" y="153"/>
                    </a:cubicBezTo>
                    <a:cubicBezTo>
                      <a:pt x="235" y="210"/>
                      <a:pt x="195" y="241"/>
                      <a:pt x="127" y="241"/>
                    </a:cubicBezTo>
                    <a:close/>
                    <a:moveTo>
                      <a:pt x="75" y="92"/>
                    </a:moveTo>
                    <a:cubicBezTo>
                      <a:pt x="168" y="92"/>
                      <a:pt x="168" y="92"/>
                      <a:pt x="168" y="92"/>
                    </a:cubicBezTo>
                    <a:cubicBezTo>
                      <a:pt x="168" y="79"/>
                      <a:pt x="165" y="61"/>
                      <a:pt x="154" y="50"/>
                    </a:cubicBezTo>
                    <a:cubicBezTo>
                      <a:pt x="146" y="42"/>
                      <a:pt x="136" y="38"/>
                      <a:pt x="123" y="38"/>
                    </a:cubicBezTo>
                    <a:cubicBezTo>
                      <a:pt x="84" y="38"/>
                      <a:pt x="77" y="74"/>
                      <a:pt x="75"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3" name="Freeform 41"/>
              <p:cNvSpPr>
                <a:spLocks/>
              </p:cNvSpPr>
              <p:nvPr userDrawn="1"/>
            </p:nvSpPr>
            <p:spPr bwMode="auto">
              <a:xfrm>
                <a:off x="5895975" y="-1163638"/>
                <a:ext cx="398462" cy="423862"/>
              </a:xfrm>
              <a:custGeom>
                <a:avLst/>
                <a:gdLst/>
                <a:ahLst/>
                <a:cxnLst>
                  <a:cxn ang="0">
                    <a:pos x="72" y="327"/>
                  </a:cxn>
                  <a:cxn ang="0">
                    <a:pos x="0" y="267"/>
                  </a:cxn>
                  <a:cxn ang="0">
                    <a:pos x="43" y="223"/>
                  </a:cxn>
                  <a:cxn ang="0">
                    <a:pos x="82" y="255"/>
                  </a:cxn>
                  <a:cxn ang="0">
                    <a:pos x="53" y="285"/>
                  </a:cxn>
                  <a:cxn ang="0">
                    <a:pos x="46" y="284"/>
                  </a:cxn>
                  <a:cxn ang="0">
                    <a:pos x="45" y="284"/>
                  </a:cxn>
                  <a:cxn ang="0">
                    <a:pos x="65" y="291"/>
                  </a:cxn>
                  <a:cxn ang="0">
                    <a:pos x="120" y="257"/>
                  </a:cxn>
                  <a:cxn ang="0">
                    <a:pos x="137" y="224"/>
                  </a:cxn>
                  <a:cxn ang="0">
                    <a:pos x="48" y="54"/>
                  </a:cxn>
                  <a:cxn ang="0">
                    <a:pos x="3" y="36"/>
                  </a:cxn>
                  <a:cxn ang="0">
                    <a:pos x="0" y="36"/>
                  </a:cxn>
                  <a:cxn ang="0">
                    <a:pos x="0" y="0"/>
                  </a:cxn>
                  <a:cxn ang="0">
                    <a:pos x="157" y="0"/>
                  </a:cxn>
                  <a:cxn ang="0">
                    <a:pos x="157" y="36"/>
                  </a:cxn>
                  <a:cxn ang="0">
                    <a:pos x="132" y="36"/>
                  </a:cxn>
                  <a:cxn ang="0">
                    <a:pos x="119" y="44"/>
                  </a:cxn>
                  <a:cxn ang="0">
                    <a:pos x="123" y="55"/>
                  </a:cxn>
                  <a:cxn ang="0">
                    <a:pos x="124" y="57"/>
                  </a:cxn>
                  <a:cxn ang="0">
                    <a:pos x="169" y="153"/>
                  </a:cxn>
                  <a:cxn ang="0">
                    <a:pos x="211" y="61"/>
                  </a:cxn>
                  <a:cxn ang="0">
                    <a:pos x="216" y="45"/>
                  </a:cxn>
                  <a:cxn ang="0">
                    <a:pos x="201" y="36"/>
                  </a:cxn>
                  <a:cxn ang="0">
                    <a:pos x="176" y="36"/>
                  </a:cxn>
                  <a:cxn ang="0">
                    <a:pos x="176" y="0"/>
                  </a:cxn>
                  <a:cxn ang="0">
                    <a:pos x="308" y="0"/>
                  </a:cxn>
                  <a:cxn ang="0">
                    <a:pos x="308" y="36"/>
                  </a:cxn>
                  <a:cxn ang="0">
                    <a:pos x="305" y="36"/>
                  </a:cxn>
                  <a:cxn ang="0">
                    <a:pos x="265" y="56"/>
                  </a:cxn>
                  <a:cxn ang="0">
                    <a:pos x="180" y="238"/>
                  </a:cxn>
                  <a:cxn ang="0">
                    <a:pos x="72" y="327"/>
                  </a:cxn>
                </a:cxnLst>
                <a:rect l="0" t="0" r="r" b="b"/>
                <a:pathLst>
                  <a:path w="308" h="327">
                    <a:moveTo>
                      <a:pt x="72" y="327"/>
                    </a:moveTo>
                    <a:cubicBezTo>
                      <a:pt x="37" y="327"/>
                      <a:pt x="0" y="308"/>
                      <a:pt x="0" y="267"/>
                    </a:cubicBezTo>
                    <a:cubicBezTo>
                      <a:pt x="0" y="241"/>
                      <a:pt x="17" y="223"/>
                      <a:pt x="43" y="223"/>
                    </a:cubicBezTo>
                    <a:cubicBezTo>
                      <a:pt x="64" y="223"/>
                      <a:pt x="82" y="237"/>
                      <a:pt x="82" y="255"/>
                    </a:cubicBezTo>
                    <a:cubicBezTo>
                      <a:pt x="82" y="271"/>
                      <a:pt x="69" y="285"/>
                      <a:pt x="53" y="285"/>
                    </a:cubicBezTo>
                    <a:cubicBezTo>
                      <a:pt x="51" y="285"/>
                      <a:pt x="49" y="285"/>
                      <a:pt x="46" y="284"/>
                    </a:cubicBezTo>
                    <a:cubicBezTo>
                      <a:pt x="46" y="284"/>
                      <a:pt x="46" y="284"/>
                      <a:pt x="45" y="284"/>
                    </a:cubicBezTo>
                    <a:cubicBezTo>
                      <a:pt x="50" y="289"/>
                      <a:pt x="56" y="291"/>
                      <a:pt x="65" y="291"/>
                    </a:cubicBezTo>
                    <a:cubicBezTo>
                      <a:pt x="99" y="291"/>
                      <a:pt x="112" y="273"/>
                      <a:pt x="120" y="257"/>
                    </a:cubicBezTo>
                    <a:cubicBezTo>
                      <a:pt x="137" y="224"/>
                      <a:pt x="137" y="224"/>
                      <a:pt x="137" y="224"/>
                    </a:cubicBezTo>
                    <a:cubicBezTo>
                      <a:pt x="48" y="54"/>
                      <a:pt x="48" y="54"/>
                      <a:pt x="48" y="54"/>
                    </a:cubicBezTo>
                    <a:cubicBezTo>
                      <a:pt x="42" y="42"/>
                      <a:pt x="28" y="36"/>
                      <a:pt x="3" y="36"/>
                    </a:cubicBezTo>
                    <a:cubicBezTo>
                      <a:pt x="0" y="36"/>
                      <a:pt x="0" y="36"/>
                      <a:pt x="0" y="36"/>
                    </a:cubicBezTo>
                    <a:cubicBezTo>
                      <a:pt x="0" y="0"/>
                      <a:pt x="0" y="0"/>
                      <a:pt x="0" y="0"/>
                    </a:cubicBezTo>
                    <a:cubicBezTo>
                      <a:pt x="157" y="0"/>
                      <a:pt x="157" y="0"/>
                      <a:pt x="157" y="0"/>
                    </a:cubicBezTo>
                    <a:cubicBezTo>
                      <a:pt x="157" y="36"/>
                      <a:pt x="157" y="36"/>
                      <a:pt x="157" y="36"/>
                    </a:cubicBezTo>
                    <a:cubicBezTo>
                      <a:pt x="132" y="36"/>
                      <a:pt x="132" y="36"/>
                      <a:pt x="132" y="36"/>
                    </a:cubicBezTo>
                    <a:cubicBezTo>
                      <a:pt x="127" y="36"/>
                      <a:pt x="119" y="37"/>
                      <a:pt x="119" y="44"/>
                    </a:cubicBezTo>
                    <a:cubicBezTo>
                      <a:pt x="119" y="46"/>
                      <a:pt x="122" y="51"/>
                      <a:pt x="123" y="55"/>
                    </a:cubicBezTo>
                    <a:cubicBezTo>
                      <a:pt x="124" y="57"/>
                      <a:pt x="124" y="57"/>
                      <a:pt x="124" y="57"/>
                    </a:cubicBezTo>
                    <a:cubicBezTo>
                      <a:pt x="169" y="153"/>
                      <a:pt x="169" y="153"/>
                      <a:pt x="169" y="153"/>
                    </a:cubicBezTo>
                    <a:cubicBezTo>
                      <a:pt x="211" y="61"/>
                      <a:pt x="211" y="61"/>
                      <a:pt x="211" y="61"/>
                    </a:cubicBezTo>
                    <a:cubicBezTo>
                      <a:pt x="214" y="56"/>
                      <a:pt x="216" y="51"/>
                      <a:pt x="216" y="45"/>
                    </a:cubicBezTo>
                    <a:cubicBezTo>
                      <a:pt x="216" y="41"/>
                      <a:pt x="209" y="36"/>
                      <a:pt x="201" y="36"/>
                    </a:cubicBezTo>
                    <a:cubicBezTo>
                      <a:pt x="176" y="36"/>
                      <a:pt x="176" y="36"/>
                      <a:pt x="176" y="36"/>
                    </a:cubicBezTo>
                    <a:cubicBezTo>
                      <a:pt x="176" y="0"/>
                      <a:pt x="176" y="0"/>
                      <a:pt x="176" y="0"/>
                    </a:cubicBezTo>
                    <a:cubicBezTo>
                      <a:pt x="308" y="0"/>
                      <a:pt x="308" y="0"/>
                      <a:pt x="308" y="0"/>
                    </a:cubicBezTo>
                    <a:cubicBezTo>
                      <a:pt x="308" y="36"/>
                      <a:pt x="308" y="36"/>
                      <a:pt x="308" y="36"/>
                    </a:cubicBezTo>
                    <a:cubicBezTo>
                      <a:pt x="305" y="36"/>
                      <a:pt x="305" y="36"/>
                      <a:pt x="305" y="36"/>
                    </a:cubicBezTo>
                    <a:cubicBezTo>
                      <a:pt x="287" y="36"/>
                      <a:pt x="272" y="40"/>
                      <a:pt x="265" y="56"/>
                    </a:cubicBezTo>
                    <a:cubicBezTo>
                      <a:pt x="180" y="238"/>
                      <a:pt x="180" y="238"/>
                      <a:pt x="180" y="238"/>
                    </a:cubicBezTo>
                    <a:cubicBezTo>
                      <a:pt x="149" y="303"/>
                      <a:pt x="120" y="327"/>
                      <a:pt x="72" y="32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Freeform 42"/>
              <p:cNvSpPr>
                <a:spLocks noEditPoints="1"/>
              </p:cNvSpPr>
              <p:nvPr userDrawn="1"/>
            </p:nvSpPr>
            <p:spPr bwMode="auto">
              <a:xfrm>
                <a:off x="6327775" y="-1173163"/>
                <a:ext cx="357187" cy="312737"/>
              </a:xfrm>
              <a:custGeom>
                <a:avLst/>
                <a:gdLst/>
                <a:ahLst/>
                <a:cxnLst>
                  <a:cxn ang="0">
                    <a:pos x="137" y="241"/>
                  </a:cxn>
                  <a:cxn ang="0">
                    <a:pos x="0" y="120"/>
                  </a:cxn>
                  <a:cxn ang="0">
                    <a:pos x="137" y="0"/>
                  </a:cxn>
                  <a:cxn ang="0">
                    <a:pos x="275" y="120"/>
                  </a:cxn>
                  <a:cxn ang="0">
                    <a:pos x="137" y="241"/>
                  </a:cxn>
                  <a:cxn ang="0">
                    <a:pos x="137" y="36"/>
                  </a:cxn>
                  <a:cxn ang="0">
                    <a:pos x="75" y="120"/>
                  </a:cxn>
                  <a:cxn ang="0">
                    <a:pos x="137" y="204"/>
                  </a:cxn>
                  <a:cxn ang="0">
                    <a:pos x="200" y="120"/>
                  </a:cxn>
                  <a:cxn ang="0">
                    <a:pos x="137" y="36"/>
                  </a:cxn>
                </a:cxnLst>
                <a:rect l="0" t="0" r="r" b="b"/>
                <a:pathLst>
                  <a:path w="275" h="241">
                    <a:moveTo>
                      <a:pt x="137" y="241"/>
                    </a:moveTo>
                    <a:cubicBezTo>
                      <a:pt x="54" y="241"/>
                      <a:pt x="0" y="193"/>
                      <a:pt x="0" y="120"/>
                    </a:cubicBezTo>
                    <a:cubicBezTo>
                      <a:pt x="0" y="47"/>
                      <a:pt x="54" y="0"/>
                      <a:pt x="137" y="0"/>
                    </a:cubicBezTo>
                    <a:cubicBezTo>
                      <a:pt x="221" y="0"/>
                      <a:pt x="275" y="47"/>
                      <a:pt x="275" y="120"/>
                    </a:cubicBezTo>
                    <a:cubicBezTo>
                      <a:pt x="275" y="193"/>
                      <a:pt x="221" y="241"/>
                      <a:pt x="137" y="241"/>
                    </a:cubicBezTo>
                    <a:close/>
                    <a:moveTo>
                      <a:pt x="137" y="36"/>
                    </a:moveTo>
                    <a:cubicBezTo>
                      <a:pt x="96" y="36"/>
                      <a:pt x="75" y="65"/>
                      <a:pt x="75" y="120"/>
                    </a:cubicBezTo>
                    <a:cubicBezTo>
                      <a:pt x="75" y="176"/>
                      <a:pt x="96" y="204"/>
                      <a:pt x="137" y="204"/>
                    </a:cubicBezTo>
                    <a:cubicBezTo>
                      <a:pt x="179" y="204"/>
                      <a:pt x="200" y="176"/>
                      <a:pt x="200" y="120"/>
                    </a:cubicBezTo>
                    <a:cubicBezTo>
                      <a:pt x="200" y="65"/>
                      <a:pt x="179" y="36"/>
                      <a:pt x="137" y="3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5" name="Freeform 43"/>
              <p:cNvSpPr>
                <a:spLocks/>
              </p:cNvSpPr>
              <p:nvPr userDrawn="1"/>
            </p:nvSpPr>
            <p:spPr bwMode="auto">
              <a:xfrm>
                <a:off x="6723063" y="-1163638"/>
                <a:ext cx="431800" cy="303212"/>
              </a:xfrm>
              <a:custGeom>
                <a:avLst/>
                <a:gdLst/>
                <a:ahLst/>
                <a:cxnLst>
                  <a:cxn ang="0">
                    <a:pos x="127" y="234"/>
                  </a:cxn>
                  <a:cxn ang="0">
                    <a:pos x="47" y="165"/>
                  </a:cxn>
                  <a:cxn ang="0">
                    <a:pos x="47" y="53"/>
                  </a:cxn>
                  <a:cxn ang="0">
                    <a:pos x="29" y="36"/>
                  </a:cxn>
                  <a:cxn ang="0">
                    <a:pos x="0" y="36"/>
                  </a:cxn>
                  <a:cxn ang="0">
                    <a:pos x="0" y="0"/>
                  </a:cxn>
                  <a:cxn ang="0">
                    <a:pos x="115" y="0"/>
                  </a:cxn>
                  <a:cxn ang="0">
                    <a:pos x="115" y="160"/>
                  </a:cxn>
                  <a:cxn ang="0">
                    <a:pos x="152" y="192"/>
                  </a:cxn>
                  <a:cxn ang="0">
                    <a:pos x="215" y="133"/>
                  </a:cxn>
                  <a:cxn ang="0">
                    <a:pos x="215" y="53"/>
                  </a:cxn>
                  <a:cxn ang="0">
                    <a:pos x="191" y="36"/>
                  </a:cxn>
                  <a:cxn ang="0">
                    <a:pos x="160" y="36"/>
                  </a:cxn>
                  <a:cxn ang="0">
                    <a:pos x="160" y="0"/>
                  </a:cxn>
                  <a:cxn ang="0">
                    <a:pos x="282" y="0"/>
                  </a:cxn>
                  <a:cxn ang="0">
                    <a:pos x="282" y="174"/>
                  </a:cxn>
                  <a:cxn ang="0">
                    <a:pos x="309" y="190"/>
                  </a:cxn>
                  <a:cxn ang="0">
                    <a:pos x="333" y="190"/>
                  </a:cxn>
                  <a:cxn ang="0">
                    <a:pos x="333" y="227"/>
                  </a:cxn>
                  <a:cxn ang="0">
                    <a:pos x="215" y="227"/>
                  </a:cxn>
                  <a:cxn ang="0">
                    <a:pos x="215" y="193"/>
                  </a:cxn>
                  <a:cxn ang="0">
                    <a:pos x="127" y="234"/>
                  </a:cxn>
                </a:cxnLst>
                <a:rect l="0" t="0" r="r" b="b"/>
                <a:pathLst>
                  <a:path w="333" h="234">
                    <a:moveTo>
                      <a:pt x="127" y="234"/>
                    </a:moveTo>
                    <a:cubicBezTo>
                      <a:pt x="76" y="234"/>
                      <a:pt x="47" y="209"/>
                      <a:pt x="47" y="165"/>
                    </a:cubicBezTo>
                    <a:cubicBezTo>
                      <a:pt x="47" y="53"/>
                      <a:pt x="47" y="53"/>
                      <a:pt x="47" y="53"/>
                    </a:cubicBezTo>
                    <a:cubicBezTo>
                      <a:pt x="47" y="41"/>
                      <a:pt x="43" y="36"/>
                      <a:pt x="29" y="36"/>
                    </a:cubicBezTo>
                    <a:cubicBezTo>
                      <a:pt x="0" y="36"/>
                      <a:pt x="0" y="36"/>
                      <a:pt x="0" y="36"/>
                    </a:cubicBezTo>
                    <a:cubicBezTo>
                      <a:pt x="0" y="0"/>
                      <a:pt x="0" y="0"/>
                      <a:pt x="0" y="0"/>
                    </a:cubicBezTo>
                    <a:cubicBezTo>
                      <a:pt x="115" y="0"/>
                      <a:pt x="115" y="0"/>
                      <a:pt x="115" y="0"/>
                    </a:cubicBezTo>
                    <a:cubicBezTo>
                      <a:pt x="115" y="160"/>
                      <a:pt x="115" y="160"/>
                      <a:pt x="115" y="160"/>
                    </a:cubicBezTo>
                    <a:cubicBezTo>
                      <a:pt x="115" y="179"/>
                      <a:pt x="129" y="192"/>
                      <a:pt x="152" y="192"/>
                    </a:cubicBezTo>
                    <a:cubicBezTo>
                      <a:pt x="196" y="192"/>
                      <a:pt x="215" y="154"/>
                      <a:pt x="215" y="133"/>
                    </a:cubicBezTo>
                    <a:cubicBezTo>
                      <a:pt x="215" y="53"/>
                      <a:pt x="215" y="53"/>
                      <a:pt x="215" y="53"/>
                    </a:cubicBezTo>
                    <a:cubicBezTo>
                      <a:pt x="215" y="45"/>
                      <a:pt x="212" y="36"/>
                      <a:pt x="191" y="36"/>
                    </a:cubicBezTo>
                    <a:cubicBezTo>
                      <a:pt x="160" y="36"/>
                      <a:pt x="160" y="36"/>
                      <a:pt x="160" y="36"/>
                    </a:cubicBezTo>
                    <a:cubicBezTo>
                      <a:pt x="160" y="0"/>
                      <a:pt x="160" y="0"/>
                      <a:pt x="160" y="0"/>
                    </a:cubicBezTo>
                    <a:cubicBezTo>
                      <a:pt x="282" y="0"/>
                      <a:pt x="282" y="0"/>
                      <a:pt x="282" y="0"/>
                    </a:cubicBezTo>
                    <a:cubicBezTo>
                      <a:pt x="282" y="174"/>
                      <a:pt x="282" y="174"/>
                      <a:pt x="282" y="174"/>
                    </a:cubicBezTo>
                    <a:cubicBezTo>
                      <a:pt x="282" y="185"/>
                      <a:pt x="285" y="190"/>
                      <a:pt x="309" y="190"/>
                    </a:cubicBezTo>
                    <a:cubicBezTo>
                      <a:pt x="333" y="190"/>
                      <a:pt x="333" y="190"/>
                      <a:pt x="333" y="190"/>
                    </a:cubicBezTo>
                    <a:cubicBezTo>
                      <a:pt x="333" y="227"/>
                      <a:pt x="333" y="227"/>
                      <a:pt x="333" y="227"/>
                    </a:cubicBezTo>
                    <a:cubicBezTo>
                      <a:pt x="215" y="227"/>
                      <a:pt x="215" y="227"/>
                      <a:pt x="215" y="227"/>
                    </a:cubicBezTo>
                    <a:cubicBezTo>
                      <a:pt x="215" y="193"/>
                      <a:pt x="215" y="193"/>
                      <a:pt x="215" y="193"/>
                    </a:cubicBezTo>
                    <a:cubicBezTo>
                      <a:pt x="195" y="220"/>
                      <a:pt x="167" y="234"/>
                      <a:pt x="127" y="23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6" name="Freeform 44"/>
              <p:cNvSpPr>
                <a:spLocks/>
              </p:cNvSpPr>
              <p:nvPr userDrawn="1"/>
            </p:nvSpPr>
            <p:spPr bwMode="auto">
              <a:xfrm>
                <a:off x="7216775" y="-1173163"/>
                <a:ext cx="319087" cy="303212"/>
              </a:xfrm>
              <a:custGeom>
                <a:avLst/>
                <a:gdLst/>
                <a:ahLst/>
                <a:cxnLst>
                  <a:cxn ang="0">
                    <a:pos x="171" y="234"/>
                  </a:cxn>
                  <a:cxn ang="0">
                    <a:pos x="0" y="234"/>
                  </a:cxn>
                  <a:cxn ang="0">
                    <a:pos x="0" y="197"/>
                  </a:cxn>
                  <a:cxn ang="0">
                    <a:pos x="31" y="197"/>
                  </a:cxn>
                  <a:cxn ang="0">
                    <a:pos x="50" y="181"/>
                  </a:cxn>
                  <a:cxn ang="0">
                    <a:pos x="50" y="60"/>
                  </a:cxn>
                  <a:cxn ang="0">
                    <a:pos x="31" y="43"/>
                  </a:cxn>
                  <a:cxn ang="0">
                    <a:pos x="0" y="43"/>
                  </a:cxn>
                  <a:cxn ang="0">
                    <a:pos x="0" y="7"/>
                  </a:cxn>
                  <a:cxn ang="0">
                    <a:pos x="116" y="7"/>
                  </a:cxn>
                  <a:cxn ang="0">
                    <a:pos x="116" y="40"/>
                  </a:cxn>
                  <a:cxn ang="0">
                    <a:pos x="181" y="0"/>
                  </a:cxn>
                  <a:cxn ang="0">
                    <a:pos x="247" y="55"/>
                  </a:cxn>
                  <a:cxn ang="0">
                    <a:pos x="204" y="97"/>
                  </a:cxn>
                  <a:cxn ang="0">
                    <a:pos x="164" y="64"/>
                  </a:cxn>
                  <a:cxn ang="0">
                    <a:pos x="194" y="34"/>
                  </a:cxn>
                  <a:cxn ang="0">
                    <a:pos x="180" y="32"/>
                  </a:cxn>
                  <a:cxn ang="0">
                    <a:pos x="117" y="102"/>
                  </a:cxn>
                  <a:cxn ang="0">
                    <a:pos x="117" y="181"/>
                  </a:cxn>
                  <a:cxn ang="0">
                    <a:pos x="136" y="197"/>
                  </a:cxn>
                  <a:cxn ang="0">
                    <a:pos x="171" y="197"/>
                  </a:cxn>
                  <a:cxn ang="0">
                    <a:pos x="171" y="234"/>
                  </a:cxn>
                </a:cxnLst>
                <a:rect l="0" t="0" r="r" b="b"/>
                <a:pathLst>
                  <a:path w="247" h="234">
                    <a:moveTo>
                      <a:pt x="171" y="234"/>
                    </a:moveTo>
                    <a:cubicBezTo>
                      <a:pt x="0" y="234"/>
                      <a:pt x="0" y="234"/>
                      <a:pt x="0" y="234"/>
                    </a:cubicBezTo>
                    <a:cubicBezTo>
                      <a:pt x="0" y="197"/>
                      <a:pt x="0" y="197"/>
                      <a:pt x="0" y="197"/>
                    </a:cubicBezTo>
                    <a:cubicBezTo>
                      <a:pt x="31" y="197"/>
                      <a:pt x="31" y="197"/>
                      <a:pt x="31" y="197"/>
                    </a:cubicBezTo>
                    <a:cubicBezTo>
                      <a:pt x="45" y="197"/>
                      <a:pt x="50" y="193"/>
                      <a:pt x="50" y="181"/>
                    </a:cubicBezTo>
                    <a:cubicBezTo>
                      <a:pt x="50" y="60"/>
                      <a:pt x="50" y="60"/>
                      <a:pt x="50" y="60"/>
                    </a:cubicBezTo>
                    <a:cubicBezTo>
                      <a:pt x="50" y="48"/>
                      <a:pt x="45" y="43"/>
                      <a:pt x="31" y="43"/>
                    </a:cubicBezTo>
                    <a:cubicBezTo>
                      <a:pt x="0" y="43"/>
                      <a:pt x="0" y="43"/>
                      <a:pt x="0" y="43"/>
                    </a:cubicBezTo>
                    <a:cubicBezTo>
                      <a:pt x="0" y="7"/>
                      <a:pt x="0" y="7"/>
                      <a:pt x="0" y="7"/>
                    </a:cubicBezTo>
                    <a:cubicBezTo>
                      <a:pt x="116" y="7"/>
                      <a:pt x="116" y="7"/>
                      <a:pt x="116" y="7"/>
                    </a:cubicBezTo>
                    <a:cubicBezTo>
                      <a:pt x="116" y="40"/>
                      <a:pt x="116" y="40"/>
                      <a:pt x="116" y="40"/>
                    </a:cubicBezTo>
                    <a:cubicBezTo>
                      <a:pt x="136" y="14"/>
                      <a:pt x="153" y="0"/>
                      <a:pt x="181" y="0"/>
                    </a:cubicBezTo>
                    <a:cubicBezTo>
                      <a:pt x="214" y="0"/>
                      <a:pt x="247" y="17"/>
                      <a:pt x="247" y="55"/>
                    </a:cubicBezTo>
                    <a:cubicBezTo>
                      <a:pt x="247" y="80"/>
                      <a:pt x="229" y="97"/>
                      <a:pt x="204" y="97"/>
                    </a:cubicBezTo>
                    <a:cubicBezTo>
                      <a:pt x="181" y="97"/>
                      <a:pt x="164" y="83"/>
                      <a:pt x="164" y="64"/>
                    </a:cubicBezTo>
                    <a:cubicBezTo>
                      <a:pt x="164" y="48"/>
                      <a:pt x="176" y="37"/>
                      <a:pt x="194" y="34"/>
                    </a:cubicBezTo>
                    <a:cubicBezTo>
                      <a:pt x="190" y="32"/>
                      <a:pt x="184" y="32"/>
                      <a:pt x="180" y="32"/>
                    </a:cubicBezTo>
                    <a:cubicBezTo>
                      <a:pt x="139" y="32"/>
                      <a:pt x="117" y="68"/>
                      <a:pt x="117" y="102"/>
                    </a:cubicBezTo>
                    <a:cubicBezTo>
                      <a:pt x="117" y="181"/>
                      <a:pt x="117" y="181"/>
                      <a:pt x="117" y="181"/>
                    </a:cubicBezTo>
                    <a:cubicBezTo>
                      <a:pt x="117" y="193"/>
                      <a:pt x="122" y="197"/>
                      <a:pt x="136" y="197"/>
                    </a:cubicBezTo>
                    <a:cubicBezTo>
                      <a:pt x="171" y="197"/>
                      <a:pt x="171" y="197"/>
                      <a:pt x="171" y="197"/>
                    </a:cubicBezTo>
                    <a:lnTo>
                      <a:pt x="171"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7" name="Freeform 45"/>
              <p:cNvSpPr>
                <a:spLocks noEditPoints="1"/>
              </p:cNvSpPr>
              <p:nvPr userDrawn="1"/>
            </p:nvSpPr>
            <p:spPr bwMode="auto">
              <a:xfrm>
                <a:off x="7742238" y="-1282700"/>
                <a:ext cx="393700" cy="422275"/>
              </a:xfrm>
              <a:custGeom>
                <a:avLst/>
                <a:gdLst/>
                <a:ahLst/>
                <a:cxnLst>
                  <a:cxn ang="0">
                    <a:pos x="107" y="326"/>
                  </a:cxn>
                  <a:cxn ang="0">
                    <a:pos x="0" y="205"/>
                  </a:cxn>
                  <a:cxn ang="0">
                    <a:pos x="107" y="85"/>
                  </a:cxn>
                  <a:cxn ang="0">
                    <a:pos x="188" y="122"/>
                  </a:cxn>
                  <a:cxn ang="0">
                    <a:pos x="188" y="55"/>
                  </a:cxn>
                  <a:cxn ang="0">
                    <a:pos x="169" y="36"/>
                  </a:cxn>
                  <a:cxn ang="0">
                    <a:pos x="133" y="36"/>
                  </a:cxn>
                  <a:cxn ang="0">
                    <a:pos x="133" y="0"/>
                  </a:cxn>
                  <a:cxn ang="0">
                    <a:pos x="255" y="0"/>
                  </a:cxn>
                  <a:cxn ang="0">
                    <a:pos x="255" y="264"/>
                  </a:cxn>
                  <a:cxn ang="0">
                    <a:pos x="273" y="282"/>
                  </a:cxn>
                  <a:cxn ang="0">
                    <a:pos x="303" y="282"/>
                  </a:cxn>
                  <a:cxn ang="0">
                    <a:pos x="303" y="319"/>
                  </a:cxn>
                  <a:cxn ang="0">
                    <a:pos x="188" y="319"/>
                  </a:cxn>
                  <a:cxn ang="0">
                    <a:pos x="188" y="284"/>
                  </a:cxn>
                  <a:cxn ang="0">
                    <a:pos x="107" y="326"/>
                  </a:cxn>
                  <a:cxn ang="0">
                    <a:pos x="127" y="127"/>
                  </a:cxn>
                  <a:cxn ang="0">
                    <a:pos x="76" y="205"/>
                  </a:cxn>
                  <a:cxn ang="0">
                    <a:pos x="127" y="284"/>
                  </a:cxn>
                  <a:cxn ang="0">
                    <a:pos x="188" y="203"/>
                  </a:cxn>
                  <a:cxn ang="0">
                    <a:pos x="127" y="127"/>
                  </a:cxn>
                </a:cxnLst>
                <a:rect l="0" t="0" r="r" b="b"/>
                <a:pathLst>
                  <a:path w="303" h="326">
                    <a:moveTo>
                      <a:pt x="107" y="326"/>
                    </a:moveTo>
                    <a:cubicBezTo>
                      <a:pt x="33" y="326"/>
                      <a:pt x="0" y="265"/>
                      <a:pt x="0" y="205"/>
                    </a:cubicBezTo>
                    <a:cubicBezTo>
                      <a:pt x="0" y="146"/>
                      <a:pt x="40" y="85"/>
                      <a:pt x="107" y="85"/>
                    </a:cubicBezTo>
                    <a:cubicBezTo>
                      <a:pt x="145" y="85"/>
                      <a:pt x="173" y="104"/>
                      <a:pt x="188" y="122"/>
                    </a:cubicBezTo>
                    <a:cubicBezTo>
                      <a:pt x="188" y="55"/>
                      <a:pt x="188" y="55"/>
                      <a:pt x="188" y="55"/>
                    </a:cubicBezTo>
                    <a:cubicBezTo>
                      <a:pt x="188" y="41"/>
                      <a:pt x="183" y="36"/>
                      <a:pt x="169" y="36"/>
                    </a:cubicBezTo>
                    <a:cubicBezTo>
                      <a:pt x="133" y="36"/>
                      <a:pt x="133" y="36"/>
                      <a:pt x="133" y="36"/>
                    </a:cubicBezTo>
                    <a:cubicBezTo>
                      <a:pt x="133" y="0"/>
                      <a:pt x="133" y="0"/>
                      <a:pt x="133" y="0"/>
                    </a:cubicBezTo>
                    <a:cubicBezTo>
                      <a:pt x="255" y="0"/>
                      <a:pt x="255" y="0"/>
                      <a:pt x="255" y="0"/>
                    </a:cubicBezTo>
                    <a:cubicBezTo>
                      <a:pt x="255" y="264"/>
                      <a:pt x="255" y="264"/>
                      <a:pt x="255" y="264"/>
                    </a:cubicBezTo>
                    <a:cubicBezTo>
                      <a:pt x="255" y="278"/>
                      <a:pt x="259" y="282"/>
                      <a:pt x="273" y="282"/>
                    </a:cubicBezTo>
                    <a:cubicBezTo>
                      <a:pt x="303" y="282"/>
                      <a:pt x="303" y="282"/>
                      <a:pt x="303" y="282"/>
                    </a:cubicBezTo>
                    <a:cubicBezTo>
                      <a:pt x="303" y="319"/>
                      <a:pt x="303" y="319"/>
                      <a:pt x="303" y="319"/>
                    </a:cubicBezTo>
                    <a:cubicBezTo>
                      <a:pt x="188" y="319"/>
                      <a:pt x="188" y="319"/>
                      <a:pt x="188" y="319"/>
                    </a:cubicBezTo>
                    <a:cubicBezTo>
                      <a:pt x="188" y="284"/>
                      <a:pt x="188" y="284"/>
                      <a:pt x="188" y="284"/>
                    </a:cubicBezTo>
                    <a:cubicBezTo>
                      <a:pt x="167" y="312"/>
                      <a:pt x="141" y="326"/>
                      <a:pt x="107" y="326"/>
                    </a:cubicBezTo>
                    <a:close/>
                    <a:moveTo>
                      <a:pt x="127" y="127"/>
                    </a:moveTo>
                    <a:cubicBezTo>
                      <a:pt x="93" y="127"/>
                      <a:pt x="76" y="153"/>
                      <a:pt x="76" y="205"/>
                    </a:cubicBezTo>
                    <a:cubicBezTo>
                      <a:pt x="76" y="257"/>
                      <a:pt x="93" y="284"/>
                      <a:pt x="127" y="284"/>
                    </a:cubicBezTo>
                    <a:cubicBezTo>
                      <a:pt x="165" y="284"/>
                      <a:pt x="188" y="253"/>
                      <a:pt x="188" y="203"/>
                    </a:cubicBezTo>
                    <a:cubicBezTo>
                      <a:pt x="188" y="156"/>
                      <a:pt x="165" y="127"/>
                      <a:pt x="127" y="12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8" name="Freeform 46"/>
              <p:cNvSpPr>
                <a:spLocks/>
              </p:cNvSpPr>
              <p:nvPr userDrawn="1"/>
            </p:nvSpPr>
            <p:spPr bwMode="auto">
              <a:xfrm>
                <a:off x="8194675" y="-1173163"/>
                <a:ext cx="319087" cy="303212"/>
              </a:xfrm>
              <a:custGeom>
                <a:avLst/>
                <a:gdLst/>
                <a:ahLst/>
                <a:cxnLst>
                  <a:cxn ang="0">
                    <a:pos x="171" y="234"/>
                  </a:cxn>
                  <a:cxn ang="0">
                    <a:pos x="0" y="234"/>
                  </a:cxn>
                  <a:cxn ang="0">
                    <a:pos x="0" y="197"/>
                  </a:cxn>
                  <a:cxn ang="0">
                    <a:pos x="31" y="197"/>
                  </a:cxn>
                  <a:cxn ang="0">
                    <a:pos x="49" y="181"/>
                  </a:cxn>
                  <a:cxn ang="0">
                    <a:pos x="49" y="60"/>
                  </a:cxn>
                  <a:cxn ang="0">
                    <a:pos x="31" y="43"/>
                  </a:cxn>
                  <a:cxn ang="0">
                    <a:pos x="0" y="43"/>
                  </a:cxn>
                  <a:cxn ang="0">
                    <a:pos x="0" y="7"/>
                  </a:cxn>
                  <a:cxn ang="0">
                    <a:pos x="116" y="7"/>
                  </a:cxn>
                  <a:cxn ang="0">
                    <a:pos x="116" y="40"/>
                  </a:cxn>
                  <a:cxn ang="0">
                    <a:pos x="180" y="0"/>
                  </a:cxn>
                  <a:cxn ang="0">
                    <a:pos x="246" y="55"/>
                  </a:cxn>
                  <a:cxn ang="0">
                    <a:pos x="204" y="97"/>
                  </a:cxn>
                  <a:cxn ang="0">
                    <a:pos x="164" y="64"/>
                  </a:cxn>
                  <a:cxn ang="0">
                    <a:pos x="194" y="34"/>
                  </a:cxn>
                  <a:cxn ang="0">
                    <a:pos x="179" y="32"/>
                  </a:cxn>
                  <a:cxn ang="0">
                    <a:pos x="117" y="102"/>
                  </a:cxn>
                  <a:cxn ang="0">
                    <a:pos x="117" y="181"/>
                  </a:cxn>
                  <a:cxn ang="0">
                    <a:pos x="135" y="197"/>
                  </a:cxn>
                  <a:cxn ang="0">
                    <a:pos x="171" y="197"/>
                  </a:cxn>
                  <a:cxn ang="0">
                    <a:pos x="171" y="234"/>
                  </a:cxn>
                </a:cxnLst>
                <a:rect l="0" t="0" r="r" b="b"/>
                <a:pathLst>
                  <a:path w="246" h="234">
                    <a:moveTo>
                      <a:pt x="171" y="234"/>
                    </a:moveTo>
                    <a:cubicBezTo>
                      <a:pt x="0" y="234"/>
                      <a:pt x="0" y="234"/>
                      <a:pt x="0" y="234"/>
                    </a:cubicBezTo>
                    <a:cubicBezTo>
                      <a:pt x="0" y="197"/>
                      <a:pt x="0" y="197"/>
                      <a:pt x="0" y="197"/>
                    </a:cubicBezTo>
                    <a:cubicBezTo>
                      <a:pt x="31" y="197"/>
                      <a:pt x="31" y="197"/>
                      <a:pt x="31" y="197"/>
                    </a:cubicBezTo>
                    <a:cubicBezTo>
                      <a:pt x="45" y="197"/>
                      <a:pt x="49" y="193"/>
                      <a:pt x="49" y="181"/>
                    </a:cubicBezTo>
                    <a:cubicBezTo>
                      <a:pt x="49" y="60"/>
                      <a:pt x="49" y="60"/>
                      <a:pt x="49" y="60"/>
                    </a:cubicBezTo>
                    <a:cubicBezTo>
                      <a:pt x="49" y="48"/>
                      <a:pt x="45" y="43"/>
                      <a:pt x="31" y="43"/>
                    </a:cubicBezTo>
                    <a:cubicBezTo>
                      <a:pt x="0" y="43"/>
                      <a:pt x="0" y="43"/>
                      <a:pt x="0" y="43"/>
                    </a:cubicBezTo>
                    <a:cubicBezTo>
                      <a:pt x="0" y="7"/>
                      <a:pt x="0" y="7"/>
                      <a:pt x="0" y="7"/>
                    </a:cubicBezTo>
                    <a:cubicBezTo>
                      <a:pt x="116" y="7"/>
                      <a:pt x="116" y="7"/>
                      <a:pt x="116" y="7"/>
                    </a:cubicBezTo>
                    <a:cubicBezTo>
                      <a:pt x="116" y="40"/>
                      <a:pt x="116" y="40"/>
                      <a:pt x="116" y="40"/>
                    </a:cubicBezTo>
                    <a:cubicBezTo>
                      <a:pt x="136" y="14"/>
                      <a:pt x="152" y="0"/>
                      <a:pt x="180" y="0"/>
                    </a:cubicBezTo>
                    <a:cubicBezTo>
                      <a:pt x="213" y="0"/>
                      <a:pt x="246" y="17"/>
                      <a:pt x="246" y="55"/>
                    </a:cubicBezTo>
                    <a:cubicBezTo>
                      <a:pt x="246" y="80"/>
                      <a:pt x="229" y="97"/>
                      <a:pt x="204" y="97"/>
                    </a:cubicBezTo>
                    <a:cubicBezTo>
                      <a:pt x="180" y="97"/>
                      <a:pt x="164" y="83"/>
                      <a:pt x="164" y="64"/>
                    </a:cubicBezTo>
                    <a:cubicBezTo>
                      <a:pt x="164" y="48"/>
                      <a:pt x="176" y="37"/>
                      <a:pt x="194" y="34"/>
                    </a:cubicBezTo>
                    <a:cubicBezTo>
                      <a:pt x="189" y="32"/>
                      <a:pt x="184" y="32"/>
                      <a:pt x="179" y="32"/>
                    </a:cubicBezTo>
                    <a:cubicBezTo>
                      <a:pt x="138" y="32"/>
                      <a:pt x="117" y="68"/>
                      <a:pt x="117" y="102"/>
                    </a:cubicBezTo>
                    <a:cubicBezTo>
                      <a:pt x="117" y="181"/>
                      <a:pt x="117" y="181"/>
                      <a:pt x="117" y="181"/>
                    </a:cubicBezTo>
                    <a:cubicBezTo>
                      <a:pt x="117" y="193"/>
                      <a:pt x="121" y="197"/>
                      <a:pt x="135" y="197"/>
                    </a:cubicBezTo>
                    <a:cubicBezTo>
                      <a:pt x="171" y="197"/>
                      <a:pt x="171" y="197"/>
                      <a:pt x="171" y="197"/>
                    </a:cubicBezTo>
                    <a:lnTo>
                      <a:pt x="171"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9" name="Freeform 47"/>
              <p:cNvSpPr>
                <a:spLocks noEditPoints="1"/>
              </p:cNvSpPr>
              <p:nvPr userDrawn="1"/>
            </p:nvSpPr>
            <p:spPr bwMode="auto">
              <a:xfrm>
                <a:off x="8562975" y="-1173163"/>
                <a:ext cx="320675" cy="312737"/>
              </a:xfrm>
              <a:custGeom>
                <a:avLst/>
                <a:gdLst/>
                <a:ahLst/>
                <a:cxnLst>
                  <a:cxn ang="0">
                    <a:pos x="127" y="241"/>
                  </a:cxn>
                  <a:cxn ang="0">
                    <a:pos x="0" y="120"/>
                  </a:cxn>
                  <a:cxn ang="0">
                    <a:pos x="124" y="0"/>
                  </a:cxn>
                  <a:cxn ang="0">
                    <a:pos x="215" y="37"/>
                  </a:cxn>
                  <a:cxn ang="0">
                    <a:pos x="243" y="126"/>
                  </a:cxn>
                  <a:cxn ang="0">
                    <a:pos x="243" y="129"/>
                  </a:cxn>
                  <a:cxn ang="0">
                    <a:pos x="75" y="129"/>
                  </a:cxn>
                  <a:cxn ang="0">
                    <a:pos x="92" y="185"/>
                  </a:cxn>
                  <a:cxn ang="0">
                    <a:pos x="133" y="200"/>
                  </a:cxn>
                  <a:cxn ang="0">
                    <a:pos x="194" y="152"/>
                  </a:cxn>
                  <a:cxn ang="0">
                    <a:pos x="194" y="150"/>
                  </a:cxn>
                  <a:cxn ang="0">
                    <a:pos x="243" y="150"/>
                  </a:cxn>
                  <a:cxn ang="0">
                    <a:pos x="242" y="153"/>
                  </a:cxn>
                  <a:cxn ang="0">
                    <a:pos x="127" y="241"/>
                  </a:cxn>
                  <a:cxn ang="0">
                    <a:pos x="75" y="92"/>
                  </a:cxn>
                  <a:cxn ang="0">
                    <a:pos x="168" y="92"/>
                  </a:cxn>
                  <a:cxn ang="0">
                    <a:pos x="154" y="50"/>
                  </a:cxn>
                  <a:cxn ang="0">
                    <a:pos x="123" y="38"/>
                  </a:cxn>
                  <a:cxn ang="0">
                    <a:pos x="75" y="92"/>
                  </a:cxn>
                </a:cxnLst>
                <a:rect l="0" t="0" r="r" b="b"/>
                <a:pathLst>
                  <a:path w="247" h="241">
                    <a:moveTo>
                      <a:pt x="127" y="241"/>
                    </a:moveTo>
                    <a:cubicBezTo>
                      <a:pt x="44" y="241"/>
                      <a:pt x="0" y="199"/>
                      <a:pt x="0" y="120"/>
                    </a:cubicBezTo>
                    <a:cubicBezTo>
                      <a:pt x="0" y="50"/>
                      <a:pt x="51" y="0"/>
                      <a:pt x="124" y="0"/>
                    </a:cubicBezTo>
                    <a:cubicBezTo>
                      <a:pt x="171" y="0"/>
                      <a:pt x="199" y="20"/>
                      <a:pt x="215" y="37"/>
                    </a:cubicBezTo>
                    <a:cubicBezTo>
                      <a:pt x="236" y="61"/>
                      <a:pt x="247" y="94"/>
                      <a:pt x="243" y="126"/>
                    </a:cubicBezTo>
                    <a:cubicBezTo>
                      <a:pt x="243" y="129"/>
                      <a:pt x="243" y="129"/>
                      <a:pt x="243" y="129"/>
                    </a:cubicBezTo>
                    <a:cubicBezTo>
                      <a:pt x="75" y="129"/>
                      <a:pt x="75" y="129"/>
                      <a:pt x="75" y="129"/>
                    </a:cubicBezTo>
                    <a:cubicBezTo>
                      <a:pt x="75" y="153"/>
                      <a:pt x="81" y="173"/>
                      <a:pt x="92" y="185"/>
                    </a:cubicBezTo>
                    <a:cubicBezTo>
                      <a:pt x="102" y="195"/>
                      <a:pt x="115" y="200"/>
                      <a:pt x="133" y="200"/>
                    </a:cubicBezTo>
                    <a:cubicBezTo>
                      <a:pt x="167" y="200"/>
                      <a:pt x="187" y="185"/>
                      <a:pt x="194" y="152"/>
                    </a:cubicBezTo>
                    <a:cubicBezTo>
                      <a:pt x="194" y="150"/>
                      <a:pt x="194" y="150"/>
                      <a:pt x="194" y="150"/>
                    </a:cubicBezTo>
                    <a:cubicBezTo>
                      <a:pt x="243" y="150"/>
                      <a:pt x="243" y="150"/>
                      <a:pt x="243" y="150"/>
                    </a:cubicBezTo>
                    <a:cubicBezTo>
                      <a:pt x="242" y="153"/>
                      <a:pt x="242" y="153"/>
                      <a:pt x="242" y="153"/>
                    </a:cubicBezTo>
                    <a:cubicBezTo>
                      <a:pt x="235" y="210"/>
                      <a:pt x="195" y="241"/>
                      <a:pt x="127" y="241"/>
                    </a:cubicBezTo>
                    <a:close/>
                    <a:moveTo>
                      <a:pt x="75" y="92"/>
                    </a:moveTo>
                    <a:cubicBezTo>
                      <a:pt x="168" y="92"/>
                      <a:pt x="168" y="92"/>
                      <a:pt x="168" y="92"/>
                    </a:cubicBezTo>
                    <a:cubicBezTo>
                      <a:pt x="168" y="79"/>
                      <a:pt x="165" y="61"/>
                      <a:pt x="154" y="50"/>
                    </a:cubicBezTo>
                    <a:cubicBezTo>
                      <a:pt x="147" y="42"/>
                      <a:pt x="136" y="38"/>
                      <a:pt x="123" y="38"/>
                    </a:cubicBezTo>
                    <a:cubicBezTo>
                      <a:pt x="85" y="38"/>
                      <a:pt x="77" y="74"/>
                      <a:pt x="75" y="9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0" name="Freeform 48"/>
              <p:cNvSpPr>
                <a:spLocks noEditPoints="1"/>
              </p:cNvSpPr>
              <p:nvPr userDrawn="1"/>
            </p:nvSpPr>
            <p:spPr bwMode="auto">
              <a:xfrm>
                <a:off x="8943975" y="-1173163"/>
                <a:ext cx="369887" cy="312737"/>
              </a:xfrm>
              <a:custGeom>
                <a:avLst/>
                <a:gdLst/>
                <a:ahLst/>
                <a:cxnLst>
                  <a:cxn ang="0">
                    <a:pos x="215" y="241"/>
                  </a:cxn>
                  <a:cxn ang="0">
                    <a:pos x="160" y="209"/>
                  </a:cxn>
                  <a:cxn ang="0">
                    <a:pos x="76" y="241"/>
                  </a:cxn>
                  <a:cxn ang="0">
                    <a:pos x="0" y="178"/>
                  </a:cxn>
                  <a:cxn ang="0">
                    <a:pos x="90" y="107"/>
                  </a:cxn>
                  <a:cxn ang="0">
                    <a:pos x="158" y="64"/>
                  </a:cxn>
                  <a:cxn ang="0">
                    <a:pos x="104" y="31"/>
                  </a:cxn>
                  <a:cxn ang="0">
                    <a:pos x="62" y="41"/>
                  </a:cxn>
                  <a:cxn ang="0">
                    <a:pos x="92" y="68"/>
                  </a:cxn>
                  <a:cxn ang="0">
                    <a:pos x="53" y="99"/>
                  </a:cxn>
                  <a:cxn ang="0">
                    <a:pos x="13" y="61"/>
                  </a:cxn>
                  <a:cxn ang="0">
                    <a:pos x="121" y="0"/>
                  </a:cxn>
                  <a:cxn ang="0">
                    <a:pos x="225" y="71"/>
                  </a:cxn>
                  <a:cxn ang="0">
                    <a:pos x="225" y="187"/>
                  </a:cxn>
                  <a:cxn ang="0">
                    <a:pos x="235" y="200"/>
                  </a:cxn>
                  <a:cxn ang="0">
                    <a:pos x="246" y="167"/>
                  </a:cxn>
                  <a:cxn ang="0">
                    <a:pos x="246" y="146"/>
                  </a:cxn>
                  <a:cxn ang="0">
                    <a:pos x="285" y="146"/>
                  </a:cxn>
                  <a:cxn ang="0">
                    <a:pos x="285" y="163"/>
                  </a:cxn>
                  <a:cxn ang="0">
                    <a:pos x="215" y="241"/>
                  </a:cxn>
                  <a:cxn ang="0">
                    <a:pos x="158" y="118"/>
                  </a:cxn>
                  <a:cxn ang="0">
                    <a:pos x="105" y="139"/>
                  </a:cxn>
                  <a:cxn ang="0">
                    <a:pos x="75" y="173"/>
                  </a:cxn>
                  <a:cxn ang="0">
                    <a:pos x="104" y="200"/>
                  </a:cxn>
                  <a:cxn ang="0">
                    <a:pos x="158" y="145"/>
                  </a:cxn>
                  <a:cxn ang="0">
                    <a:pos x="158" y="118"/>
                  </a:cxn>
                </a:cxnLst>
                <a:rect l="0" t="0" r="r" b="b"/>
                <a:pathLst>
                  <a:path w="285" h="241">
                    <a:moveTo>
                      <a:pt x="215" y="241"/>
                    </a:moveTo>
                    <a:cubicBezTo>
                      <a:pt x="186" y="241"/>
                      <a:pt x="166" y="229"/>
                      <a:pt x="160" y="209"/>
                    </a:cubicBezTo>
                    <a:cubicBezTo>
                      <a:pt x="143" y="230"/>
                      <a:pt x="113" y="241"/>
                      <a:pt x="76" y="241"/>
                    </a:cubicBezTo>
                    <a:cubicBezTo>
                      <a:pt x="28" y="241"/>
                      <a:pt x="0" y="218"/>
                      <a:pt x="0" y="178"/>
                    </a:cubicBezTo>
                    <a:cubicBezTo>
                      <a:pt x="0" y="126"/>
                      <a:pt x="48" y="116"/>
                      <a:pt x="90" y="107"/>
                    </a:cubicBezTo>
                    <a:cubicBezTo>
                      <a:pt x="126" y="99"/>
                      <a:pt x="158" y="93"/>
                      <a:pt x="158" y="64"/>
                    </a:cubicBezTo>
                    <a:cubicBezTo>
                      <a:pt x="158" y="41"/>
                      <a:pt x="141" y="31"/>
                      <a:pt x="104" y="31"/>
                    </a:cubicBezTo>
                    <a:cubicBezTo>
                      <a:pt x="93" y="31"/>
                      <a:pt x="73" y="34"/>
                      <a:pt x="62" y="41"/>
                    </a:cubicBezTo>
                    <a:cubicBezTo>
                      <a:pt x="81" y="41"/>
                      <a:pt x="92" y="51"/>
                      <a:pt x="92" y="68"/>
                    </a:cubicBezTo>
                    <a:cubicBezTo>
                      <a:pt x="92" y="82"/>
                      <a:pt x="85" y="99"/>
                      <a:pt x="53" y="99"/>
                    </a:cubicBezTo>
                    <a:cubicBezTo>
                      <a:pt x="30" y="99"/>
                      <a:pt x="13" y="83"/>
                      <a:pt x="13" y="61"/>
                    </a:cubicBezTo>
                    <a:cubicBezTo>
                      <a:pt x="13" y="5"/>
                      <a:pt x="95" y="0"/>
                      <a:pt x="121" y="0"/>
                    </a:cubicBezTo>
                    <a:cubicBezTo>
                      <a:pt x="187" y="0"/>
                      <a:pt x="225" y="26"/>
                      <a:pt x="225" y="71"/>
                    </a:cubicBezTo>
                    <a:cubicBezTo>
                      <a:pt x="225" y="187"/>
                      <a:pt x="225" y="187"/>
                      <a:pt x="225" y="187"/>
                    </a:cubicBezTo>
                    <a:cubicBezTo>
                      <a:pt x="225" y="196"/>
                      <a:pt x="228" y="200"/>
                      <a:pt x="235" y="200"/>
                    </a:cubicBezTo>
                    <a:cubicBezTo>
                      <a:pt x="238" y="200"/>
                      <a:pt x="246" y="200"/>
                      <a:pt x="246" y="167"/>
                    </a:cubicBezTo>
                    <a:cubicBezTo>
                      <a:pt x="246" y="146"/>
                      <a:pt x="246" y="146"/>
                      <a:pt x="246" y="146"/>
                    </a:cubicBezTo>
                    <a:cubicBezTo>
                      <a:pt x="285" y="146"/>
                      <a:pt x="285" y="146"/>
                      <a:pt x="285" y="146"/>
                    </a:cubicBezTo>
                    <a:cubicBezTo>
                      <a:pt x="285" y="163"/>
                      <a:pt x="285" y="163"/>
                      <a:pt x="285" y="163"/>
                    </a:cubicBezTo>
                    <a:cubicBezTo>
                      <a:pt x="285" y="215"/>
                      <a:pt x="262" y="241"/>
                      <a:pt x="215" y="241"/>
                    </a:cubicBezTo>
                    <a:close/>
                    <a:moveTo>
                      <a:pt x="158" y="118"/>
                    </a:moveTo>
                    <a:cubicBezTo>
                      <a:pt x="105" y="139"/>
                      <a:pt x="105" y="139"/>
                      <a:pt x="105" y="139"/>
                    </a:cubicBezTo>
                    <a:cubicBezTo>
                      <a:pt x="89" y="146"/>
                      <a:pt x="75" y="153"/>
                      <a:pt x="75" y="173"/>
                    </a:cubicBezTo>
                    <a:cubicBezTo>
                      <a:pt x="75" y="191"/>
                      <a:pt x="85" y="200"/>
                      <a:pt x="104" y="200"/>
                    </a:cubicBezTo>
                    <a:cubicBezTo>
                      <a:pt x="141" y="200"/>
                      <a:pt x="158" y="172"/>
                      <a:pt x="158" y="145"/>
                    </a:cubicBezTo>
                    <a:lnTo>
                      <a:pt x="158"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1" name="Freeform 49"/>
              <p:cNvSpPr>
                <a:spLocks/>
              </p:cNvSpPr>
              <p:nvPr userDrawn="1"/>
            </p:nvSpPr>
            <p:spPr bwMode="auto">
              <a:xfrm>
                <a:off x="9364663" y="-1173163"/>
                <a:ext cx="625475" cy="303212"/>
              </a:xfrm>
              <a:custGeom>
                <a:avLst/>
                <a:gdLst/>
                <a:ahLst/>
                <a:cxnLst>
                  <a:cxn ang="0">
                    <a:pos x="482" y="234"/>
                  </a:cxn>
                  <a:cxn ang="0">
                    <a:pos x="330" y="234"/>
                  </a:cxn>
                  <a:cxn ang="0">
                    <a:pos x="330" y="197"/>
                  </a:cxn>
                  <a:cxn ang="0">
                    <a:pos x="347" y="197"/>
                  </a:cxn>
                  <a:cxn ang="0">
                    <a:pos x="366" y="181"/>
                  </a:cxn>
                  <a:cxn ang="0">
                    <a:pos x="366" y="69"/>
                  </a:cxn>
                  <a:cxn ang="0">
                    <a:pos x="331" y="42"/>
                  </a:cxn>
                  <a:cxn ang="0">
                    <a:pos x="275" y="96"/>
                  </a:cxn>
                  <a:cxn ang="0">
                    <a:pos x="275" y="181"/>
                  </a:cxn>
                  <a:cxn ang="0">
                    <a:pos x="294" y="197"/>
                  </a:cxn>
                  <a:cxn ang="0">
                    <a:pos x="310" y="197"/>
                  </a:cxn>
                  <a:cxn ang="0">
                    <a:pos x="310" y="234"/>
                  </a:cxn>
                  <a:cxn ang="0">
                    <a:pos x="171" y="234"/>
                  </a:cxn>
                  <a:cxn ang="0">
                    <a:pos x="171" y="197"/>
                  </a:cxn>
                  <a:cxn ang="0">
                    <a:pos x="190" y="197"/>
                  </a:cxn>
                  <a:cxn ang="0">
                    <a:pos x="208" y="181"/>
                  </a:cxn>
                  <a:cxn ang="0">
                    <a:pos x="208" y="82"/>
                  </a:cxn>
                  <a:cxn ang="0">
                    <a:pos x="174" y="42"/>
                  </a:cxn>
                  <a:cxn ang="0">
                    <a:pos x="118" y="96"/>
                  </a:cxn>
                  <a:cxn ang="0">
                    <a:pos x="118" y="181"/>
                  </a:cxn>
                  <a:cxn ang="0">
                    <a:pos x="136" y="197"/>
                  </a:cxn>
                  <a:cxn ang="0">
                    <a:pos x="154" y="197"/>
                  </a:cxn>
                  <a:cxn ang="0">
                    <a:pos x="154" y="234"/>
                  </a:cxn>
                  <a:cxn ang="0">
                    <a:pos x="0" y="234"/>
                  </a:cxn>
                  <a:cxn ang="0">
                    <a:pos x="0" y="197"/>
                  </a:cxn>
                  <a:cxn ang="0">
                    <a:pos x="32" y="197"/>
                  </a:cxn>
                  <a:cxn ang="0">
                    <a:pos x="51" y="181"/>
                  </a:cxn>
                  <a:cxn ang="0">
                    <a:pos x="51" y="60"/>
                  </a:cxn>
                  <a:cxn ang="0">
                    <a:pos x="32" y="43"/>
                  </a:cxn>
                  <a:cxn ang="0">
                    <a:pos x="0" y="43"/>
                  </a:cxn>
                  <a:cxn ang="0">
                    <a:pos x="0" y="7"/>
                  </a:cxn>
                  <a:cxn ang="0">
                    <a:pos x="118" y="7"/>
                  </a:cxn>
                  <a:cxn ang="0">
                    <a:pos x="118" y="43"/>
                  </a:cxn>
                  <a:cxn ang="0">
                    <a:pos x="200" y="0"/>
                  </a:cxn>
                  <a:cxn ang="0">
                    <a:pos x="271" y="43"/>
                  </a:cxn>
                  <a:cxn ang="0">
                    <a:pos x="357" y="0"/>
                  </a:cxn>
                  <a:cxn ang="0">
                    <a:pos x="433" y="69"/>
                  </a:cxn>
                  <a:cxn ang="0">
                    <a:pos x="433" y="181"/>
                  </a:cxn>
                  <a:cxn ang="0">
                    <a:pos x="451" y="197"/>
                  </a:cxn>
                  <a:cxn ang="0">
                    <a:pos x="482" y="197"/>
                  </a:cxn>
                  <a:cxn ang="0">
                    <a:pos x="482" y="234"/>
                  </a:cxn>
                </a:cxnLst>
                <a:rect l="0" t="0" r="r" b="b"/>
                <a:pathLst>
                  <a:path w="482" h="234">
                    <a:moveTo>
                      <a:pt x="482" y="234"/>
                    </a:moveTo>
                    <a:cubicBezTo>
                      <a:pt x="330" y="234"/>
                      <a:pt x="330" y="234"/>
                      <a:pt x="330" y="234"/>
                    </a:cubicBezTo>
                    <a:cubicBezTo>
                      <a:pt x="330" y="197"/>
                      <a:pt x="330" y="197"/>
                      <a:pt x="330" y="197"/>
                    </a:cubicBezTo>
                    <a:cubicBezTo>
                      <a:pt x="347" y="197"/>
                      <a:pt x="347" y="197"/>
                      <a:pt x="347" y="197"/>
                    </a:cubicBezTo>
                    <a:cubicBezTo>
                      <a:pt x="361" y="197"/>
                      <a:pt x="366" y="193"/>
                      <a:pt x="366" y="181"/>
                    </a:cubicBezTo>
                    <a:cubicBezTo>
                      <a:pt x="366" y="69"/>
                      <a:pt x="366" y="69"/>
                      <a:pt x="366" y="69"/>
                    </a:cubicBezTo>
                    <a:cubicBezTo>
                      <a:pt x="366" y="50"/>
                      <a:pt x="348" y="42"/>
                      <a:pt x="331" y="42"/>
                    </a:cubicBezTo>
                    <a:cubicBezTo>
                      <a:pt x="301" y="42"/>
                      <a:pt x="275" y="67"/>
                      <a:pt x="275" y="96"/>
                    </a:cubicBezTo>
                    <a:cubicBezTo>
                      <a:pt x="275" y="181"/>
                      <a:pt x="275" y="181"/>
                      <a:pt x="275" y="181"/>
                    </a:cubicBezTo>
                    <a:cubicBezTo>
                      <a:pt x="275" y="193"/>
                      <a:pt x="280" y="197"/>
                      <a:pt x="294" y="197"/>
                    </a:cubicBezTo>
                    <a:cubicBezTo>
                      <a:pt x="310" y="197"/>
                      <a:pt x="310" y="197"/>
                      <a:pt x="310" y="197"/>
                    </a:cubicBezTo>
                    <a:cubicBezTo>
                      <a:pt x="310" y="234"/>
                      <a:pt x="310" y="234"/>
                      <a:pt x="310" y="234"/>
                    </a:cubicBezTo>
                    <a:cubicBezTo>
                      <a:pt x="171" y="234"/>
                      <a:pt x="171" y="234"/>
                      <a:pt x="171" y="234"/>
                    </a:cubicBezTo>
                    <a:cubicBezTo>
                      <a:pt x="171" y="197"/>
                      <a:pt x="171" y="197"/>
                      <a:pt x="171" y="197"/>
                    </a:cubicBezTo>
                    <a:cubicBezTo>
                      <a:pt x="190" y="197"/>
                      <a:pt x="190" y="197"/>
                      <a:pt x="190" y="197"/>
                    </a:cubicBezTo>
                    <a:cubicBezTo>
                      <a:pt x="203" y="197"/>
                      <a:pt x="208" y="193"/>
                      <a:pt x="208" y="181"/>
                    </a:cubicBezTo>
                    <a:cubicBezTo>
                      <a:pt x="208" y="82"/>
                      <a:pt x="208" y="82"/>
                      <a:pt x="208" y="82"/>
                    </a:cubicBezTo>
                    <a:cubicBezTo>
                      <a:pt x="208" y="57"/>
                      <a:pt x="203" y="42"/>
                      <a:pt x="174" y="42"/>
                    </a:cubicBezTo>
                    <a:cubicBezTo>
                      <a:pt x="142" y="42"/>
                      <a:pt x="118" y="70"/>
                      <a:pt x="118" y="96"/>
                    </a:cubicBezTo>
                    <a:cubicBezTo>
                      <a:pt x="118" y="181"/>
                      <a:pt x="118" y="181"/>
                      <a:pt x="118" y="181"/>
                    </a:cubicBezTo>
                    <a:cubicBezTo>
                      <a:pt x="118" y="193"/>
                      <a:pt x="123" y="197"/>
                      <a:pt x="136" y="197"/>
                    </a:cubicBezTo>
                    <a:cubicBezTo>
                      <a:pt x="154" y="197"/>
                      <a:pt x="154" y="197"/>
                      <a:pt x="154" y="197"/>
                    </a:cubicBezTo>
                    <a:cubicBezTo>
                      <a:pt x="154" y="234"/>
                      <a:pt x="154" y="234"/>
                      <a:pt x="154" y="234"/>
                    </a:cubicBezTo>
                    <a:cubicBezTo>
                      <a:pt x="0" y="234"/>
                      <a:pt x="0" y="234"/>
                      <a:pt x="0" y="234"/>
                    </a:cubicBezTo>
                    <a:cubicBezTo>
                      <a:pt x="0" y="197"/>
                      <a:pt x="0" y="197"/>
                      <a:pt x="0" y="197"/>
                    </a:cubicBezTo>
                    <a:cubicBezTo>
                      <a:pt x="32" y="197"/>
                      <a:pt x="32" y="197"/>
                      <a:pt x="32" y="197"/>
                    </a:cubicBezTo>
                    <a:cubicBezTo>
                      <a:pt x="46" y="197"/>
                      <a:pt x="51" y="193"/>
                      <a:pt x="51" y="181"/>
                    </a:cubicBezTo>
                    <a:cubicBezTo>
                      <a:pt x="51" y="60"/>
                      <a:pt x="51" y="60"/>
                      <a:pt x="51" y="60"/>
                    </a:cubicBezTo>
                    <a:cubicBezTo>
                      <a:pt x="51" y="48"/>
                      <a:pt x="46" y="43"/>
                      <a:pt x="32" y="43"/>
                    </a:cubicBezTo>
                    <a:cubicBezTo>
                      <a:pt x="0" y="43"/>
                      <a:pt x="0" y="43"/>
                      <a:pt x="0" y="43"/>
                    </a:cubicBezTo>
                    <a:cubicBezTo>
                      <a:pt x="0" y="7"/>
                      <a:pt x="0" y="7"/>
                      <a:pt x="0" y="7"/>
                    </a:cubicBezTo>
                    <a:cubicBezTo>
                      <a:pt x="118" y="7"/>
                      <a:pt x="118" y="7"/>
                      <a:pt x="118" y="7"/>
                    </a:cubicBezTo>
                    <a:cubicBezTo>
                      <a:pt x="118" y="43"/>
                      <a:pt x="118" y="43"/>
                      <a:pt x="118" y="43"/>
                    </a:cubicBezTo>
                    <a:cubicBezTo>
                      <a:pt x="137" y="17"/>
                      <a:pt x="159" y="0"/>
                      <a:pt x="200" y="0"/>
                    </a:cubicBezTo>
                    <a:cubicBezTo>
                      <a:pt x="236" y="0"/>
                      <a:pt x="260" y="15"/>
                      <a:pt x="271" y="43"/>
                    </a:cubicBezTo>
                    <a:cubicBezTo>
                      <a:pt x="290" y="20"/>
                      <a:pt x="315" y="0"/>
                      <a:pt x="357" y="0"/>
                    </a:cubicBezTo>
                    <a:cubicBezTo>
                      <a:pt x="402" y="0"/>
                      <a:pt x="433" y="29"/>
                      <a:pt x="433" y="69"/>
                    </a:cubicBezTo>
                    <a:cubicBezTo>
                      <a:pt x="433" y="181"/>
                      <a:pt x="433" y="181"/>
                      <a:pt x="433" y="181"/>
                    </a:cubicBezTo>
                    <a:cubicBezTo>
                      <a:pt x="433" y="193"/>
                      <a:pt x="438" y="197"/>
                      <a:pt x="451" y="197"/>
                    </a:cubicBezTo>
                    <a:cubicBezTo>
                      <a:pt x="482" y="197"/>
                      <a:pt x="482" y="197"/>
                      <a:pt x="482" y="197"/>
                    </a:cubicBezTo>
                    <a:lnTo>
                      <a:pt x="482" y="2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Freeform 50"/>
              <p:cNvSpPr>
                <a:spLocks/>
              </p:cNvSpPr>
              <p:nvPr userDrawn="1"/>
            </p:nvSpPr>
            <p:spPr bwMode="auto">
              <a:xfrm>
                <a:off x="10044113" y="-1173163"/>
                <a:ext cx="303212" cy="312737"/>
              </a:xfrm>
              <a:custGeom>
                <a:avLst/>
                <a:gdLst/>
                <a:ahLst/>
                <a:cxnLst>
                  <a:cxn ang="0">
                    <a:pos x="135" y="241"/>
                  </a:cxn>
                  <a:cxn ang="0">
                    <a:pos x="48" y="218"/>
                  </a:cxn>
                  <a:cxn ang="0">
                    <a:pos x="39" y="234"/>
                  </a:cxn>
                  <a:cxn ang="0">
                    <a:pos x="0" y="234"/>
                  </a:cxn>
                  <a:cxn ang="0">
                    <a:pos x="0" y="142"/>
                  </a:cxn>
                  <a:cxn ang="0">
                    <a:pos x="43" y="142"/>
                  </a:cxn>
                  <a:cxn ang="0">
                    <a:pos x="43" y="144"/>
                  </a:cxn>
                  <a:cxn ang="0">
                    <a:pos x="130" y="204"/>
                  </a:cxn>
                  <a:cxn ang="0">
                    <a:pos x="168" y="178"/>
                  </a:cxn>
                  <a:cxn ang="0">
                    <a:pos x="106" y="147"/>
                  </a:cxn>
                  <a:cxn ang="0">
                    <a:pos x="3" y="74"/>
                  </a:cxn>
                  <a:cxn ang="0">
                    <a:pos x="101" y="0"/>
                  </a:cxn>
                  <a:cxn ang="0">
                    <a:pos x="178" y="22"/>
                  </a:cxn>
                  <a:cxn ang="0">
                    <a:pos x="188" y="7"/>
                  </a:cxn>
                  <a:cxn ang="0">
                    <a:pos x="220" y="7"/>
                  </a:cxn>
                  <a:cxn ang="0">
                    <a:pos x="220" y="91"/>
                  </a:cxn>
                  <a:cxn ang="0">
                    <a:pos x="182" y="91"/>
                  </a:cxn>
                  <a:cxn ang="0">
                    <a:pos x="181" y="90"/>
                  </a:cxn>
                  <a:cxn ang="0">
                    <a:pos x="106" y="39"/>
                  </a:cxn>
                  <a:cxn ang="0">
                    <a:pos x="69" y="62"/>
                  </a:cxn>
                  <a:cxn ang="0">
                    <a:pos x="124" y="88"/>
                  </a:cxn>
                  <a:cxn ang="0">
                    <a:pos x="234" y="168"/>
                  </a:cxn>
                  <a:cxn ang="0">
                    <a:pos x="135" y="241"/>
                  </a:cxn>
                </a:cxnLst>
                <a:rect l="0" t="0" r="r" b="b"/>
                <a:pathLst>
                  <a:path w="234" h="241">
                    <a:moveTo>
                      <a:pt x="135" y="241"/>
                    </a:moveTo>
                    <a:cubicBezTo>
                      <a:pt x="111" y="241"/>
                      <a:pt x="76" y="238"/>
                      <a:pt x="48" y="218"/>
                    </a:cubicBezTo>
                    <a:cubicBezTo>
                      <a:pt x="39" y="234"/>
                      <a:pt x="39" y="234"/>
                      <a:pt x="39" y="234"/>
                    </a:cubicBezTo>
                    <a:cubicBezTo>
                      <a:pt x="0" y="234"/>
                      <a:pt x="0" y="234"/>
                      <a:pt x="0" y="234"/>
                    </a:cubicBezTo>
                    <a:cubicBezTo>
                      <a:pt x="0" y="142"/>
                      <a:pt x="0" y="142"/>
                      <a:pt x="0" y="142"/>
                    </a:cubicBezTo>
                    <a:cubicBezTo>
                      <a:pt x="43" y="142"/>
                      <a:pt x="43" y="142"/>
                      <a:pt x="43" y="142"/>
                    </a:cubicBezTo>
                    <a:cubicBezTo>
                      <a:pt x="43" y="144"/>
                      <a:pt x="43" y="144"/>
                      <a:pt x="43" y="144"/>
                    </a:cubicBezTo>
                    <a:cubicBezTo>
                      <a:pt x="53" y="183"/>
                      <a:pt x="83" y="204"/>
                      <a:pt x="130" y="204"/>
                    </a:cubicBezTo>
                    <a:cubicBezTo>
                      <a:pt x="145" y="204"/>
                      <a:pt x="168" y="197"/>
                      <a:pt x="168" y="178"/>
                    </a:cubicBezTo>
                    <a:cubicBezTo>
                      <a:pt x="168" y="160"/>
                      <a:pt x="139" y="154"/>
                      <a:pt x="106" y="147"/>
                    </a:cubicBezTo>
                    <a:cubicBezTo>
                      <a:pt x="60" y="137"/>
                      <a:pt x="3" y="124"/>
                      <a:pt x="3" y="74"/>
                    </a:cubicBezTo>
                    <a:cubicBezTo>
                      <a:pt x="3" y="26"/>
                      <a:pt x="53" y="0"/>
                      <a:pt x="101" y="0"/>
                    </a:cubicBezTo>
                    <a:cubicBezTo>
                      <a:pt x="127" y="0"/>
                      <a:pt x="153" y="8"/>
                      <a:pt x="178" y="22"/>
                    </a:cubicBezTo>
                    <a:cubicBezTo>
                      <a:pt x="188" y="7"/>
                      <a:pt x="188" y="7"/>
                      <a:pt x="188" y="7"/>
                    </a:cubicBezTo>
                    <a:cubicBezTo>
                      <a:pt x="220" y="7"/>
                      <a:pt x="220" y="7"/>
                      <a:pt x="220" y="7"/>
                    </a:cubicBezTo>
                    <a:cubicBezTo>
                      <a:pt x="220" y="91"/>
                      <a:pt x="220" y="91"/>
                      <a:pt x="220" y="91"/>
                    </a:cubicBezTo>
                    <a:cubicBezTo>
                      <a:pt x="182" y="91"/>
                      <a:pt x="182" y="91"/>
                      <a:pt x="182" y="91"/>
                    </a:cubicBezTo>
                    <a:cubicBezTo>
                      <a:pt x="181" y="90"/>
                      <a:pt x="181" y="90"/>
                      <a:pt x="181" y="90"/>
                    </a:cubicBezTo>
                    <a:cubicBezTo>
                      <a:pt x="169" y="55"/>
                      <a:pt x="145" y="39"/>
                      <a:pt x="106" y="39"/>
                    </a:cubicBezTo>
                    <a:cubicBezTo>
                      <a:pt x="92" y="39"/>
                      <a:pt x="69" y="44"/>
                      <a:pt x="69" y="62"/>
                    </a:cubicBezTo>
                    <a:cubicBezTo>
                      <a:pt x="69" y="75"/>
                      <a:pt x="94" y="81"/>
                      <a:pt x="124" y="88"/>
                    </a:cubicBezTo>
                    <a:cubicBezTo>
                      <a:pt x="173" y="99"/>
                      <a:pt x="234" y="114"/>
                      <a:pt x="234" y="168"/>
                    </a:cubicBezTo>
                    <a:cubicBezTo>
                      <a:pt x="234" y="222"/>
                      <a:pt x="183" y="241"/>
                      <a:pt x="135" y="24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ja-JP" altLang="en-US"/>
              </a:p>
            </p:txBody>
          </p:sp>
        </p:grpSp>
      </p:grpSp>
      <p:sp>
        <p:nvSpPr>
          <p:cNvPr id="144" name="日付プレースホルダ 3"/>
          <p:cNvSpPr>
            <a:spLocks noGrp="1"/>
          </p:cNvSpPr>
          <p:nvPr>
            <p:ph type="dt" sz="half" idx="2"/>
          </p:nvPr>
        </p:nvSpPr>
        <p:spPr>
          <a:xfrm>
            <a:off x="4446563" y="6983725"/>
            <a:ext cx="1008112" cy="216024"/>
          </a:xfrm>
          <a:prstGeom prst="rect">
            <a:avLst/>
          </a:prstGeom>
        </p:spPr>
        <p:txBody>
          <a:bodyPr vert="horz" lIns="0" tIns="0" rIns="0" bIns="0" rtlCol="0" anchor="ctr"/>
          <a:lstStyle>
            <a:lvl1pPr algn="ctr">
              <a:defRPr sz="1000">
                <a:solidFill>
                  <a:srgbClr val="6A6A6A"/>
                </a:solidFill>
                <a:latin typeface="Arial" pitchFamily="34" charset="0"/>
                <a:ea typeface="ＭＳ Ｐゴシック" pitchFamily="50" charset="-128"/>
                <a:cs typeface="Arial" pitchFamily="34" charset="0"/>
              </a:defRPr>
            </a:lvl1pPr>
          </a:lstStyle>
          <a:p>
            <a:endParaRPr lang="ja-JP" altLang="en-US" dirty="0"/>
          </a:p>
        </p:txBody>
      </p:sp>
      <p:sp>
        <p:nvSpPr>
          <p:cNvPr id="146" name="フッター プレースホルダ 4"/>
          <p:cNvSpPr>
            <a:spLocks noGrp="1"/>
          </p:cNvSpPr>
          <p:nvPr>
            <p:ph type="ftr" sz="quarter" idx="3"/>
          </p:nvPr>
        </p:nvSpPr>
        <p:spPr>
          <a:xfrm>
            <a:off x="486123" y="6976928"/>
            <a:ext cx="2520280" cy="222821"/>
          </a:xfrm>
          <a:prstGeom prst="rect">
            <a:avLst/>
          </a:prstGeom>
        </p:spPr>
        <p:txBody>
          <a:bodyPr wrap="none" lIns="0" rIns="0">
            <a:noAutofit/>
          </a:bodyPr>
          <a:lstStyle>
            <a:lvl1pPr>
              <a:defRPr sz="800" baseline="0">
                <a:solidFill>
                  <a:srgbClr val="6A6A6A"/>
                </a:solidFill>
                <a:latin typeface="Arial" pitchFamily="34" charset="0"/>
                <a:ea typeface="ＭＳ Ｐゴシック" pitchFamily="50" charset="-128"/>
                <a:cs typeface="Arial" pitchFamily="34" charset="0"/>
              </a:defRPr>
            </a:lvl1pPr>
          </a:lstStyle>
          <a:p>
            <a:r>
              <a:rPr lang="en-US" altLang="ja-JP" dirty="0"/>
              <a:t>Copyright © 2016 IHI Corporation All Rights Reserved.</a:t>
            </a:r>
            <a:endParaRPr lang="ja-JP" altLang="en-US" dirty="0"/>
          </a:p>
        </p:txBody>
      </p:sp>
      <p:sp>
        <p:nvSpPr>
          <p:cNvPr id="148" name="タイトル プレースホルダ 1"/>
          <p:cNvSpPr>
            <a:spLocks noGrp="1"/>
          </p:cNvSpPr>
          <p:nvPr>
            <p:ph type="title"/>
          </p:nvPr>
        </p:nvSpPr>
        <p:spPr>
          <a:xfrm>
            <a:off x="486123" y="305816"/>
            <a:ext cx="7560840" cy="423859"/>
          </a:xfrm>
          <a:prstGeom prst="rect">
            <a:avLst/>
          </a:prstGeom>
        </p:spPr>
        <p:txBody>
          <a:bodyPr vert="horz" wrap="square" lIns="0" tIns="54000" rIns="0" bIns="0" rtlCol="0" anchor="t" anchorCtr="0">
            <a:spAutoFit/>
          </a:bodyPr>
          <a:lstStyle/>
          <a:p>
            <a:r>
              <a:rPr kumimoji="1" lang="ja-JP" altLang="en-US" dirty="0"/>
              <a:t>マスター タイトルの書式設定</a:t>
            </a:r>
          </a:p>
        </p:txBody>
      </p:sp>
      <p:sp>
        <p:nvSpPr>
          <p:cNvPr id="145" name="スライド番号プレースホルダ 5"/>
          <p:cNvSpPr>
            <a:spLocks noGrp="1"/>
          </p:cNvSpPr>
          <p:nvPr>
            <p:ph type="sldNum" sz="quarter" idx="4"/>
          </p:nvPr>
        </p:nvSpPr>
        <p:spPr>
          <a:xfrm>
            <a:off x="9199091" y="6964938"/>
            <a:ext cx="504056" cy="268987"/>
          </a:xfrm>
          <a:prstGeom prst="rect">
            <a:avLst/>
          </a:prstGeom>
        </p:spPr>
        <p:txBody>
          <a:bodyPr vert="horz" wrap="square" lIns="98746" tIns="49373" rIns="98746" bIns="49373" rtlCol="0" anchor="ctr">
            <a:spAutoFit/>
          </a:bodyPr>
          <a:lstStyle>
            <a:lvl1pPr algn="r">
              <a:defRPr sz="1100">
                <a:solidFill>
                  <a:srgbClr val="6A6A6A"/>
                </a:solidFill>
                <a:latin typeface="Arial" pitchFamily="34" charset="0"/>
                <a:ea typeface="ＭＳ Ｐゴシック" pitchFamily="50" charset="-128"/>
                <a:cs typeface="Arial" pitchFamily="34" charset="0"/>
              </a:defRPr>
            </a:lvl1pPr>
          </a:lstStyle>
          <a:p>
            <a:fld id="{E4DD4CA9-FFF4-4929-B1F3-DD754470E6A2}" type="slidenum">
              <a:rPr lang="ja-JP" altLang="en-US" smtClean="0"/>
              <a:pPr/>
              <a:t>‹#›</a:t>
            </a:fld>
            <a:endParaRPr lang="ja-JP" altLang="en-US" dirty="0"/>
          </a:p>
        </p:txBody>
      </p:sp>
      <p:sp>
        <p:nvSpPr>
          <p:cNvPr id="2" name="テキスト プレースホルダー 1"/>
          <p:cNvSpPr>
            <a:spLocks noGrp="1"/>
          </p:cNvSpPr>
          <p:nvPr>
            <p:ph type="body" idx="1"/>
          </p:nvPr>
        </p:nvSpPr>
        <p:spPr>
          <a:xfrm>
            <a:off x="486123" y="1241872"/>
            <a:ext cx="8928992" cy="5472608"/>
          </a:xfrm>
          <a:prstGeom prst="rect">
            <a:avLst/>
          </a:prstGeom>
        </p:spPr>
        <p:txBody>
          <a:bodyPr vert="horz" lIns="0" tIns="0" rIns="0" bIns="0" rtlCol="0">
            <a:noAutofit/>
          </a:bodyPr>
          <a:lstStyle/>
          <a:p>
            <a:pPr lvl="0"/>
            <a:r>
              <a:rPr kumimoji="1" lang="ja-JP" altLang="en-US" dirty="0"/>
              <a:t>第 </a:t>
            </a:r>
            <a:r>
              <a:rPr kumimoji="1" lang="en-US" altLang="ja-JP" dirty="0"/>
              <a:t>1 </a:t>
            </a:r>
            <a:r>
              <a:rPr kumimoji="1" lang="ja-JP" altLang="en-US" dirty="0"/>
              <a:t>レベル</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a:t>
            </a:r>
            <a:r>
              <a:rPr kumimoji="1" lang="en-US" altLang="ja-JP" dirty="0"/>
              <a:t>1</a:t>
            </a:r>
            <a:r>
              <a:rPr kumimoji="1" lang="ja-JP" altLang="en-US" dirty="0"/>
              <a:t>）</a:t>
            </a:r>
            <a:r>
              <a:rPr kumimoji="1" lang="en-US" altLang="ja-JP" dirty="0"/>
              <a:t>	</a:t>
            </a:r>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endParaRPr kumimoji="1" lang="en-US" altLang="ja-JP" dirty="0"/>
          </a:p>
          <a:p>
            <a:pPr lvl="6"/>
            <a:r>
              <a:rPr kumimoji="1" lang="ja-JP" altLang="en-US" dirty="0"/>
              <a:t>第 </a:t>
            </a:r>
            <a:r>
              <a:rPr kumimoji="1" lang="en-US" altLang="ja-JP" dirty="0"/>
              <a:t>7 </a:t>
            </a:r>
            <a:r>
              <a:rPr kumimoji="1" lang="ja-JP" altLang="en-US" dirty="0"/>
              <a:t>レベル</a:t>
            </a:r>
            <a:endParaRPr kumimoji="1" lang="en-US" altLang="ja-JP" dirty="0"/>
          </a:p>
          <a:p>
            <a:pPr lvl="7"/>
            <a:r>
              <a:rPr kumimoji="1" lang="ja-JP" altLang="en-US" dirty="0"/>
              <a:t>（</a:t>
            </a:r>
            <a:r>
              <a:rPr kumimoji="1" lang="en-US" altLang="ja-JP" dirty="0"/>
              <a:t>a</a:t>
            </a:r>
            <a:r>
              <a:rPr kumimoji="1" lang="ja-JP" altLang="en-US" dirty="0"/>
              <a:t>）</a:t>
            </a:r>
            <a:r>
              <a:rPr kumimoji="1" lang="en-US" altLang="ja-JP" dirty="0"/>
              <a:t>	</a:t>
            </a:r>
            <a:r>
              <a:rPr kumimoji="1" lang="ja-JP" altLang="en-US" dirty="0"/>
              <a:t>第 </a:t>
            </a:r>
            <a:r>
              <a:rPr kumimoji="1" lang="en-US" altLang="ja-JP" dirty="0"/>
              <a:t>8 </a:t>
            </a:r>
            <a:r>
              <a:rPr kumimoji="1" lang="ja-JP" altLang="en-US" dirty="0"/>
              <a:t>レベル</a:t>
            </a:r>
            <a:endParaRPr kumimoji="1" lang="en-US" altLang="ja-JP" dirty="0"/>
          </a:p>
          <a:p>
            <a:pPr lvl="8"/>
            <a:r>
              <a:rPr kumimoji="1" lang="ja-JP" altLang="en-US" dirty="0"/>
              <a:t>第 </a:t>
            </a:r>
            <a:r>
              <a:rPr kumimoji="1" lang="en-US" altLang="ja-JP" dirty="0"/>
              <a:t>9 </a:t>
            </a:r>
            <a:r>
              <a:rPr kumimoji="1" lang="ja-JP" altLang="en-US" dirty="0"/>
              <a:t>レベル</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63" r:id="rId4"/>
    <p:sldLayoutId id="2147483654" r:id="rId5"/>
    <p:sldLayoutId id="2147483661" r:id="rId6"/>
    <p:sldLayoutId id="2147483665" r:id="rId7"/>
    <p:sldLayoutId id="2147483664" r:id="rId8"/>
  </p:sldLayoutIdLst>
  <p:hf hdr="0" dt="0"/>
  <p:txStyles>
    <p:titleStyle>
      <a:lvl1pPr algn="l" defTabSz="987461" rtl="0" eaLnBrk="1" fontAlgn="ctr" latinLnBrk="0" hangingPunct="0">
        <a:spcBef>
          <a:spcPct val="0"/>
        </a:spcBef>
        <a:buNone/>
        <a:defRPr kumimoji="1" sz="2400" b="1" kern="1200">
          <a:solidFill>
            <a:schemeClr val="tx1"/>
          </a:solidFill>
          <a:latin typeface="Arial" pitchFamily="34" charset="0"/>
          <a:ea typeface="ＭＳ Ｐゴシック" pitchFamily="50" charset="-128"/>
          <a:cs typeface="Arial" pitchFamily="34" charset="0"/>
        </a:defRPr>
      </a:lvl1pPr>
    </p:titleStyle>
    <p:bodyStyle>
      <a:lvl1pPr marL="0" indent="0" algn="l" defTabSz="987425" rtl="0" eaLnBrk="1" fontAlgn="ctr" latinLnBrk="0" hangingPunct="0">
        <a:lnSpc>
          <a:spcPct val="120000"/>
        </a:lnSpc>
        <a:spcBef>
          <a:spcPts val="300"/>
        </a:spcBef>
        <a:spcAft>
          <a:spcPct val="0"/>
        </a:spcAft>
        <a:buFontTx/>
        <a:buNone/>
        <a:defRPr kumimoji="1" lang="ja-JP" altLang="en-US" sz="1800" b="1" kern="1200" smtClean="0">
          <a:solidFill>
            <a:schemeClr val="tx1"/>
          </a:solidFill>
          <a:latin typeface="Arial" pitchFamily="34" charset="0"/>
          <a:ea typeface="ＭＳ Ｐゴシック" pitchFamily="50" charset="-128"/>
          <a:cs typeface="Arial" pitchFamily="34" charset="0"/>
        </a:defRPr>
      </a:lvl1pPr>
      <a:lvl2pPr marL="266700" indent="-266700" algn="l" defTabSz="987425" rtl="0" eaLnBrk="1" fontAlgn="ctr" latinLnBrk="0" hangingPunct="0">
        <a:lnSpc>
          <a:spcPct val="120000"/>
        </a:lnSpc>
        <a:spcBef>
          <a:spcPts val="300"/>
        </a:spcBef>
        <a:spcAft>
          <a:spcPct val="0"/>
        </a:spcAft>
        <a:buFont typeface="+mj-lt"/>
        <a:buAutoNum type="arabicPeriod"/>
        <a:defRPr kumimoji="1" lang="ja-JP" altLang="en-US" sz="1600" b="0" kern="1200" smtClean="0">
          <a:solidFill>
            <a:schemeClr val="tx1"/>
          </a:solidFill>
          <a:latin typeface="Arial" pitchFamily="34" charset="0"/>
          <a:ea typeface="ＭＳ Ｐゴシック" pitchFamily="50" charset="-128"/>
          <a:cs typeface="Arial" pitchFamily="34" charset="0"/>
        </a:defRPr>
      </a:lvl2pPr>
      <a:lvl3pPr marL="266700" marR="0" indent="0" algn="l" defTabSz="987425" rtl="0" eaLnBrk="1" fontAlgn="ctr" latinLnBrk="0" hangingPunct="0">
        <a:lnSpc>
          <a:spcPct val="120000"/>
        </a:lnSpc>
        <a:spcBef>
          <a:spcPts val="300"/>
        </a:spcBef>
        <a:spcAft>
          <a:spcPct val="0"/>
        </a:spcAft>
        <a:buClr>
          <a:srgbClr val="5F8AC3"/>
        </a:buClr>
        <a:buSzTx/>
        <a:buFontTx/>
        <a:buNone/>
        <a:tabLst/>
        <a:defRPr kumimoji="1" lang="ja-JP" altLang="en-US" sz="1400" b="0" kern="1200" smtClean="0">
          <a:solidFill>
            <a:schemeClr val="tx1"/>
          </a:solidFill>
          <a:latin typeface="Arial" pitchFamily="34" charset="0"/>
          <a:ea typeface="ＭＳ Ｐゴシック" pitchFamily="50" charset="-128"/>
          <a:cs typeface="Arial" pitchFamily="34" charset="0"/>
        </a:defRPr>
      </a:lvl3pPr>
      <a:lvl4pPr marL="628650" indent="-363600" algn="l" defTabSz="987425" rtl="0" eaLnBrk="1" fontAlgn="ctr" latinLnBrk="0" hangingPunct="0">
        <a:lnSpc>
          <a:spcPct val="120000"/>
        </a:lnSpc>
        <a:spcBef>
          <a:spcPts val="300"/>
        </a:spcBef>
        <a:spcAft>
          <a:spcPct val="0"/>
        </a:spcAft>
        <a:buClr>
          <a:schemeClr val="tx1"/>
        </a:buClr>
        <a:buFont typeface="+mj-lt"/>
        <a:buNone/>
        <a:tabLst/>
        <a:defRPr kumimoji="1" lang="ja-JP" altLang="en-US" sz="1400" b="0" kern="1200" smtClean="0">
          <a:solidFill>
            <a:schemeClr val="tx1"/>
          </a:solidFill>
          <a:latin typeface="Arial" pitchFamily="34" charset="0"/>
          <a:ea typeface="ＭＳ Ｐゴシック" pitchFamily="50" charset="-128"/>
          <a:cs typeface="Arial" pitchFamily="34" charset="0"/>
        </a:defRPr>
      </a:lvl4pPr>
      <a:lvl5pPr marL="630000" marR="0" indent="0" algn="l" defTabSz="987425" rtl="0" eaLnBrk="1" fontAlgn="ctr" latinLnBrk="0" hangingPunct="0">
        <a:lnSpc>
          <a:spcPct val="120000"/>
        </a:lnSpc>
        <a:spcBef>
          <a:spcPts val="300"/>
        </a:spcBef>
        <a:spcAft>
          <a:spcPct val="0"/>
        </a:spcAft>
        <a:buClrTx/>
        <a:buSzTx/>
        <a:buFontTx/>
        <a:buNone/>
        <a:tabLst/>
        <a:defRPr kumimoji="1" lang="ja-JP" altLang="en-US" sz="1200" b="0" kern="1200">
          <a:solidFill>
            <a:schemeClr val="tx1"/>
          </a:solidFill>
          <a:latin typeface="Arial" pitchFamily="34" charset="0"/>
          <a:ea typeface="ＭＳ Ｐゴシック" pitchFamily="50" charset="-128"/>
          <a:cs typeface="Arial" pitchFamily="34" charset="0"/>
        </a:defRPr>
      </a:lvl5pPr>
      <a:lvl6pPr marL="804863" marR="0" indent="-176213" algn="l" defTabSz="987461" rtl="0" eaLnBrk="1" fontAlgn="ctr" latinLnBrk="0" hangingPunct="0">
        <a:lnSpc>
          <a:spcPct val="120000"/>
        </a:lnSpc>
        <a:spcBef>
          <a:spcPts val="300"/>
        </a:spcBef>
        <a:spcAft>
          <a:spcPts val="0"/>
        </a:spcAft>
        <a:buClr>
          <a:prstClr val="black"/>
        </a:buClr>
        <a:buSzPct val="100000"/>
        <a:buFont typeface="+mj-lt"/>
        <a:buAutoNum type="alphaLcPeriod"/>
        <a:tabLst/>
        <a:defRPr kumimoji="1" sz="1200" kern="1200">
          <a:solidFill>
            <a:schemeClr val="tx1"/>
          </a:solidFill>
          <a:latin typeface="Arial" pitchFamily="34" charset="0"/>
          <a:ea typeface="ＭＳ Ｐゴシック" pitchFamily="50" charset="-128"/>
          <a:cs typeface="Arial" pitchFamily="34" charset="0"/>
        </a:defRPr>
      </a:lvl6pPr>
      <a:lvl7pPr marL="809625" marR="0" indent="0" algn="l" defTabSz="719138" rtl="0" eaLnBrk="1" fontAlgn="ctr" latinLnBrk="0" hangingPunct="0">
        <a:lnSpc>
          <a:spcPct val="120000"/>
        </a:lnSpc>
        <a:spcBef>
          <a:spcPts val="300"/>
        </a:spcBef>
        <a:spcAft>
          <a:spcPts val="0"/>
        </a:spcAft>
        <a:buClr>
          <a:srgbClr val="A2A2A2"/>
        </a:buClr>
        <a:buSzTx/>
        <a:buFont typeface="Wingdings" pitchFamily="2" charset="2"/>
        <a:buNone/>
        <a:tabLst/>
        <a:defRPr kumimoji="1" sz="1200" kern="1200">
          <a:solidFill>
            <a:schemeClr val="tx1"/>
          </a:solidFill>
          <a:latin typeface="Arial" pitchFamily="34" charset="0"/>
          <a:ea typeface="ＭＳ Ｐゴシック" pitchFamily="50" charset="-128"/>
          <a:cs typeface="Arial" pitchFamily="34" charset="0"/>
        </a:defRPr>
      </a:lvl7pPr>
      <a:lvl8pPr marL="1074738" marR="0" indent="-268288" algn="l" defTabSz="987461" rtl="0" eaLnBrk="1" fontAlgn="ctr" latinLnBrk="0" hangingPunct="0">
        <a:lnSpc>
          <a:spcPct val="120000"/>
        </a:lnSpc>
        <a:spcBef>
          <a:spcPts val="300"/>
        </a:spcBef>
        <a:spcAft>
          <a:spcPts val="0"/>
        </a:spcAft>
        <a:buClr>
          <a:srgbClr val="A2A2A2"/>
        </a:buClr>
        <a:buSzPct val="80000"/>
        <a:buFont typeface="Wingdings" pitchFamily="2" charset="2"/>
        <a:buNone/>
        <a:tabLst/>
        <a:defRPr kumimoji="1" sz="1200" kern="1200">
          <a:solidFill>
            <a:schemeClr val="tx1"/>
          </a:solidFill>
          <a:latin typeface="Arial" pitchFamily="34" charset="0"/>
          <a:ea typeface="ＭＳ Ｐゴシック" pitchFamily="50" charset="-128"/>
          <a:cs typeface="Arial" pitchFamily="34" charset="0"/>
        </a:defRPr>
      </a:lvl8pPr>
      <a:lvl9pPr marL="1250950" marR="0" indent="-176213" algn="l" defTabSz="987461" rtl="0" eaLnBrk="1" fontAlgn="ctr" latinLnBrk="0" hangingPunct="0">
        <a:lnSpc>
          <a:spcPct val="120000"/>
        </a:lnSpc>
        <a:spcBef>
          <a:spcPts val="300"/>
        </a:spcBef>
        <a:spcAft>
          <a:spcPts val="0"/>
        </a:spcAft>
        <a:buClr>
          <a:srgbClr val="A2A2A2"/>
        </a:buClr>
        <a:buSzPct val="70000"/>
        <a:buFont typeface="Wingdings" pitchFamily="2" charset="2"/>
        <a:buChar char="l"/>
        <a:tabLst/>
        <a:defRPr kumimoji="1" sz="1200" kern="1200">
          <a:solidFill>
            <a:schemeClr val="tx1"/>
          </a:solidFill>
          <a:latin typeface="Arial" pitchFamily="34" charset="0"/>
          <a:ea typeface="ＭＳ Ｐゴシック" pitchFamily="50" charset="-128"/>
          <a:cs typeface="Arial" pitchFamily="34" charset="0"/>
        </a:defRPr>
      </a:lvl9pPr>
    </p:bodyStyle>
    <p:otherStyle>
      <a:defPPr>
        <a:defRPr lang="ja-JP"/>
      </a:defPPr>
      <a:lvl1pPr marL="0" algn="l" defTabSz="987461" rtl="0" eaLnBrk="1" latinLnBrk="0" hangingPunct="1">
        <a:defRPr kumimoji="1" sz="1900" kern="1200">
          <a:solidFill>
            <a:schemeClr val="tx1"/>
          </a:solidFill>
          <a:latin typeface="+mn-lt"/>
          <a:ea typeface="+mn-ea"/>
          <a:cs typeface="+mn-cs"/>
        </a:defRPr>
      </a:lvl1pPr>
      <a:lvl2pPr marL="493730" algn="l" defTabSz="987461" rtl="0" eaLnBrk="1" latinLnBrk="0" hangingPunct="1">
        <a:defRPr kumimoji="1" sz="1900" kern="1200">
          <a:solidFill>
            <a:schemeClr val="tx1"/>
          </a:solidFill>
          <a:latin typeface="+mn-lt"/>
          <a:ea typeface="+mn-ea"/>
          <a:cs typeface="+mn-cs"/>
        </a:defRPr>
      </a:lvl2pPr>
      <a:lvl3pPr marL="987461" algn="l" defTabSz="987461" rtl="0" eaLnBrk="1" latinLnBrk="0" hangingPunct="1">
        <a:defRPr kumimoji="1" sz="1900" kern="1200">
          <a:solidFill>
            <a:schemeClr val="tx1"/>
          </a:solidFill>
          <a:latin typeface="+mn-lt"/>
          <a:ea typeface="+mn-ea"/>
          <a:cs typeface="+mn-cs"/>
        </a:defRPr>
      </a:lvl3pPr>
      <a:lvl4pPr marL="1481191" algn="l" defTabSz="987461" rtl="0" eaLnBrk="1" latinLnBrk="0" hangingPunct="1">
        <a:defRPr kumimoji="1" sz="1900" kern="1200">
          <a:solidFill>
            <a:schemeClr val="tx1"/>
          </a:solidFill>
          <a:latin typeface="+mn-lt"/>
          <a:ea typeface="+mn-ea"/>
          <a:cs typeface="+mn-cs"/>
        </a:defRPr>
      </a:lvl4pPr>
      <a:lvl5pPr marL="1974921" algn="l" defTabSz="987461" rtl="0" eaLnBrk="1" latinLnBrk="0" hangingPunct="1">
        <a:defRPr kumimoji="1" sz="1900" kern="1200">
          <a:solidFill>
            <a:schemeClr val="tx1"/>
          </a:solidFill>
          <a:latin typeface="+mn-lt"/>
          <a:ea typeface="+mn-ea"/>
          <a:cs typeface="+mn-cs"/>
        </a:defRPr>
      </a:lvl5pPr>
      <a:lvl6pPr marL="2468651" algn="l" defTabSz="987461" rtl="0" eaLnBrk="1" latinLnBrk="0" hangingPunct="1">
        <a:defRPr kumimoji="1" sz="1900" kern="1200">
          <a:solidFill>
            <a:schemeClr val="tx1"/>
          </a:solidFill>
          <a:latin typeface="+mn-lt"/>
          <a:ea typeface="+mn-ea"/>
          <a:cs typeface="+mn-cs"/>
        </a:defRPr>
      </a:lvl6pPr>
      <a:lvl7pPr marL="2962382" algn="l" defTabSz="987461" rtl="0" eaLnBrk="1" latinLnBrk="0" hangingPunct="1">
        <a:defRPr kumimoji="1" sz="1900" kern="1200">
          <a:solidFill>
            <a:schemeClr val="tx1"/>
          </a:solidFill>
          <a:latin typeface="+mn-lt"/>
          <a:ea typeface="+mn-ea"/>
          <a:cs typeface="+mn-cs"/>
        </a:defRPr>
      </a:lvl7pPr>
      <a:lvl8pPr marL="3456112" algn="l" defTabSz="987461" rtl="0" eaLnBrk="1" latinLnBrk="0" hangingPunct="1">
        <a:defRPr kumimoji="1" sz="1900" kern="1200">
          <a:solidFill>
            <a:schemeClr val="tx1"/>
          </a:solidFill>
          <a:latin typeface="+mn-lt"/>
          <a:ea typeface="+mn-ea"/>
          <a:cs typeface="+mn-cs"/>
        </a:defRPr>
      </a:lvl8pPr>
      <a:lvl9pPr marL="3949842" algn="l" defTabSz="98746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5"/>
          <p:cNvSpPr>
            <a:spLocks noGrp="1"/>
          </p:cNvSpPr>
          <p:nvPr>
            <p:ph type="title"/>
          </p:nvPr>
        </p:nvSpPr>
        <p:spPr>
          <a:xfrm>
            <a:off x="126083" y="161800"/>
            <a:ext cx="8568952" cy="432000"/>
          </a:xfrm>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Call of 2019 IHI International Internship Program</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26083" y="881832"/>
            <a:ext cx="9433048" cy="523220"/>
          </a:xfrm>
          <a:prstGeom prst="rect">
            <a:avLst/>
          </a:prstGeom>
        </p:spPr>
        <p:txBody>
          <a:bodyPr wrap="square">
            <a:spAutoFit/>
          </a:bodyPr>
          <a:lstStyle/>
          <a:p>
            <a:r>
              <a:rPr lang="en-US" altLang="ja-JP" sz="1400" dirty="0">
                <a:latin typeface="Meiryo UI" panose="020B0604030504040204" pitchFamily="50" charset="-128"/>
                <a:ea typeface="Meiryo UI" panose="020B0604030504040204" pitchFamily="50" charset="-128"/>
                <a:cs typeface="Meiryo UI" panose="020B0604030504040204" pitchFamily="50" charset="-128"/>
              </a:rPr>
              <a:t>This program is a part of the ITB’s international activities. IHI has concluded an MOU agreement with ITB. It is aimed to give interns the opportunity to engage in research activities of IHI.</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61949" y="1412592"/>
            <a:ext cx="9739289" cy="5927264"/>
          </a:xfrm>
          <a:prstGeom prst="rect">
            <a:avLst/>
          </a:prstGeom>
          <a:noFill/>
        </p:spPr>
        <p:txBody>
          <a:bodyPr wrap="square" rtlCol="0">
            <a:spAutoFit/>
          </a:bodyPr>
          <a:lstStyle/>
          <a:p>
            <a:pPr>
              <a:lnSpc>
                <a:spcPts val="13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Target candidates:</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Forth year students, completed 120 SKS or over, English ability and GPA score 3.0 and over are recommended.</a:t>
            </a:r>
          </a:p>
          <a:p>
            <a:pPr>
              <a:lnSpc>
                <a:spcPts val="13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Place:</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Tokyo or Yokohama Japan</a:t>
            </a:r>
          </a:p>
          <a:p>
            <a:pPr>
              <a:lnSpc>
                <a:spcPts val="13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Time frame:</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Interns accepted for this program will participate in for a period of 1.5-2month, with the start from November 2019.</a:t>
            </a:r>
          </a:p>
          <a:p>
            <a:pPr>
              <a:lnSpc>
                <a:spcPts val="1300"/>
              </a:lnSpc>
            </a:pP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4. Application:</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-Please consult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Dr. Sri </a:t>
            </a:r>
            <a:r>
              <a:rPr lang="en-US" altLang="ja-JP" sz="1200" b="1" dirty="0" err="1">
                <a:latin typeface="Meiryo UI" panose="020B0604030504040204" pitchFamily="50" charset="-128"/>
                <a:ea typeface="Meiryo UI" panose="020B0604030504040204" pitchFamily="50" charset="-128"/>
                <a:cs typeface="Meiryo UI" panose="020B0604030504040204" pitchFamily="50" charset="-128"/>
              </a:rPr>
              <a:t>Raharno</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Cooperation Coordinator, Faculty of Mechanical &amp; Aerospace Engineering</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 maximum of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two</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students will be taken.</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-Fill out the IHI International Internship Program application form and submit it to </a:t>
            </a:r>
          </a:p>
          <a:p>
            <a:pPr marL="88900" indent="276225">
              <a:lnSpc>
                <a:spcPts val="13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Dr. Sri </a:t>
            </a:r>
            <a:r>
              <a:rPr lang="en-US" altLang="ja-JP" sz="1200" b="1" dirty="0" err="1">
                <a:latin typeface="Meiryo UI" panose="020B0604030504040204" pitchFamily="50" charset="-128"/>
                <a:ea typeface="Meiryo UI" panose="020B0604030504040204" pitchFamily="50" charset="-128"/>
                <a:cs typeface="Meiryo UI" panose="020B0604030504040204" pitchFamily="50" charset="-128"/>
              </a:rPr>
              <a:t>Raharno</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err="1">
                <a:latin typeface="Meiryo UI" panose="020B0604030504040204" pitchFamily="50" charset="-128"/>
                <a:ea typeface="Meiryo UI" panose="020B0604030504040204" pitchFamily="50" charset="-128"/>
                <a:cs typeface="Meiryo UI" panose="020B0604030504040204" pitchFamily="50" charset="-128"/>
              </a:rPr>
              <a:t>e-mail:harnos@ftmd.itb.ac</a:t>
            </a:r>
            <a:r>
              <a:rPr lang="en-US" altLang="ja-JP" sz="1200" err="1">
                <a:latin typeface="Meiryo UI" panose="020B0604030504040204" pitchFamily="50" charset="-128"/>
                <a:ea typeface="Meiryo UI" panose="020B0604030504040204" pitchFamily="50" charset="-128"/>
                <a:cs typeface="Meiryo UI" panose="020B0604030504040204" pitchFamily="50" charset="-128"/>
              </a:rPr>
              <a:t>.</a:t>
            </a:r>
            <a:r>
              <a:rPr lang="en-US" altLang="ja-JP" sz="1200">
                <a:latin typeface="Meiryo UI" panose="020B0604030504040204" pitchFamily="50" charset="-128"/>
                <a:ea typeface="Meiryo UI" panose="020B0604030504040204" pitchFamily="50" charset="-128"/>
                <a:cs typeface="Meiryo UI" panose="020B0604030504040204" pitchFamily="50" charset="-128"/>
              </a:rPr>
              <a:t>id; magang@ftmd.itb.ac.id).</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5. Application deadline:</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Application deadline </a:t>
            </a:r>
            <a:r>
              <a:rPr lang="en-US" altLang="ja-JP" sz="1200">
                <a:latin typeface="Meiryo UI" panose="020B0604030504040204" pitchFamily="50" charset="-128"/>
                <a:ea typeface="Meiryo UI" panose="020B0604030504040204" pitchFamily="50" charset="-128"/>
                <a:cs typeface="Meiryo UI" panose="020B0604030504040204" pitchFamily="50" charset="-128"/>
              </a:rPr>
              <a:t>is</a:t>
            </a:r>
            <a:r>
              <a:rPr lang="en-US" altLang="ja-JP" sz="1200" b="1">
                <a:latin typeface="Meiryo UI" panose="020B0604030504040204" pitchFamily="50" charset="-128"/>
                <a:ea typeface="Meiryo UI" panose="020B0604030504040204" pitchFamily="50" charset="-128"/>
                <a:cs typeface="Meiryo UI" panose="020B0604030504040204" pitchFamily="50" charset="-128"/>
              </a:rPr>
              <a:t> July 31</a:t>
            </a:r>
            <a:r>
              <a:rPr lang="en-US" altLang="ja-JP" sz="1200" b="1" baseline="30000">
                <a:latin typeface="Meiryo UI" panose="020B0604030504040204" pitchFamily="50" charset="-128"/>
                <a:ea typeface="Meiryo UI" panose="020B0604030504040204" pitchFamily="50" charset="-128"/>
                <a:cs typeface="Meiryo UI" panose="020B0604030504040204" pitchFamily="50" charset="-128"/>
              </a:rPr>
              <a:t>th</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2019. </a:t>
            </a:r>
          </a:p>
          <a:p>
            <a:pPr>
              <a:lnSpc>
                <a:spcPts val="13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6. Selection:</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Candidates are screened by interview by related faculty and IHI. </a:t>
            </a:r>
          </a:p>
          <a:p>
            <a:pPr>
              <a:lnSpc>
                <a:spcPts val="13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ctr" hangingPunct="0">
              <a:lnSpc>
                <a:spcPts val="1300"/>
              </a:lnSpc>
              <a:spcBef>
                <a:spcPct val="0"/>
              </a:spcBef>
              <a:spcAft>
                <a:spcPct val="0"/>
              </a:spcAft>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7. Internship themes:</a:t>
            </a:r>
          </a:p>
          <a:p>
            <a:pPr marL="88900" indent="276225" fontAlgn="ctr">
              <a:lnSpc>
                <a:spcPts val="1300"/>
              </a:lnSpc>
              <a:spcBef>
                <a:spcPct val="0"/>
              </a:spcBef>
              <a:spcAft>
                <a:spcPct val="0"/>
              </a:spcAft>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See the other page.</a:t>
            </a:r>
          </a:p>
          <a:p>
            <a:pPr fontAlgn="ctr" hangingPunct="0">
              <a:lnSpc>
                <a:spcPts val="1300"/>
              </a:lnSpc>
              <a:spcBef>
                <a:spcPct val="0"/>
              </a:spcBef>
              <a:spcAft>
                <a:spcPct val="0"/>
              </a:spcAft>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8. Living expenses, Travel expenses:</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IHI provide each of the Trainees with the charges for the travel cost between Indonesia and Japan, accommodation, meal during the internship period and the transportation expenses from accommodation to IHI.</a:t>
            </a:r>
          </a:p>
          <a:p>
            <a:pPr>
              <a:lnSpc>
                <a:spcPts val="13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9. Final evaluation:</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After completion of the internship period and submission of a report to IHI, IHI will issue a certificate to IHI internship students.</a:t>
            </a:r>
          </a:p>
          <a:p>
            <a:pPr>
              <a:lnSpc>
                <a:spcPts val="13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10. Notice:</a:t>
            </a:r>
          </a:p>
          <a:p>
            <a:pPr marL="88900" indent="276225">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The Trainees must insure themselves before leaving for Japan against any and all accidents, including but not limited to death, injury, sickness, covering all the period of their stay in Japan.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3"/>
          </p:nvPr>
        </p:nvSpPr>
        <p:spPr/>
        <p:txBody>
          <a:bodyPr/>
          <a:lstStyle/>
          <a:p>
            <a:r>
              <a:rPr lang="en-US" altLang="ja-JP" dirty="0"/>
              <a:t>Copyright © 2018 IHI Corporation All Rights Reserved.</a:t>
            </a:r>
            <a:endParaRPr lang="ja-JP" altLang="en-US" dirty="0"/>
          </a:p>
        </p:txBody>
      </p:sp>
      <p:sp>
        <p:nvSpPr>
          <p:cNvPr id="3" name="タイトル 2"/>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Internship</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themes</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4"/>
          </p:nvPr>
        </p:nvSpPr>
        <p:spPr/>
        <p:txBody>
          <a:bodyPr/>
          <a:lstStyle/>
          <a:p>
            <a:fld id="{E4DD4CA9-FFF4-4929-B1F3-DD754470E6A2}" type="slidenum">
              <a:rPr lang="ja-JP" altLang="en-US" smtClean="0"/>
              <a:pPr/>
              <a:t>2</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606780725"/>
              </p:ext>
            </p:extLst>
          </p:nvPr>
        </p:nvGraphicFramePr>
        <p:xfrm>
          <a:off x="414114" y="1097856"/>
          <a:ext cx="9217025" cy="5538936"/>
        </p:xfrm>
        <a:graphic>
          <a:graphicData uri="http://schemas.openxmlformats.org/drawingml/2006/table">
            <a:tbl>
              <a:tblPr>
                <a:tableStyleId>{5C22544A-7EE6-4342-B048-85BDC9FD1C3A}</a:tableStyleId>
              </a:tblPr>
              <a:tblGrid>
                <a:gridCol w="428699">
                  <a:extLst>
                    <a:ext uri="{9D8B030D-6E8A-4147-A177-3AD203B41FA5}">
                      <a16:colId xmlns:a16="http://schemas.microsoft.com/office/drawing/2014/main" val="20000"/>
                    </a:ext>
                  </a:extLst>
                </a:gridCol>
                <a:gridCol w="2072044">
                  <a:extLst>
                    <a:ext uri="{9D8B030D-6E8A-4147-A177-3AD203B41FA5}">
                      <a16:colId xmlns:a16="http://schemas.microsoft.com/office/drawing/2014/main" val="20001"/>
                    </a:ext>
                  </a:extLst>
                </a:gridCol>
                <a:gridCol w="4103582">
                  <a:extLst>
                    <a:ext uri="{9D8B030D-6E8A-4147-A177-3AD203B41FA5}">
                      <a16:colId xmlns:a16="http://schemas.microsoft.com/office/drawing/2014/main" val="20002"/>
                    </a:ext>
                  </a:extLst>
                </a:gridCol>
                <a:gridCol w="2612700">
                  <a:extLst>
                    <a:ext uri="{9D8B030D-6E8A-4147-A177-3AD203B41FA5}">
                      <a16:colId xmlns:a16="http://schemas.microsoft.com/office/drawing/2014/main" val="20003"/>
                    </a:ext>
                  </a:extLst>
                </a:gridCol>
              </a:tblGrid>
              <a:tr h="571149">
                <a:tc>
                  <a:txBody>
                    <a:bodyPr/>
                    <a:lstStyle/>
                    <a:p>
                      <a:pPr algn="l"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0070C0"/>
                    </a:solidFill>
                  </a:tcPr>
                </a:tc>
                <a:tc>
                  <a:txBody>
                    <a:bodyPr/>
                    <a:lstStyle/>
                    <a:p>
                      <a:pPr algn="ctr" fontAlgn="ctr"/>
                      <a:r>
                        <a:rPr lang="en-US" sz="12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Theme</a:t>
                      </a:r>
                      <a:endParaRPr lang="en-US" sz="12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0070C0"/>
                    </a:solidFill>
                  </a:tcPr>
                </a:tc>
                <a:tc>
                  <a:txBody>
                    <a:bodyPr/>
                    <a:lstStyle/>
                    <a:p>
                      <a:pPr algn="ctr" fontAlgn="ctr"/>
                      <a:r>
                        <a:rPr lang="en-US" sz="12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Brief overview</a:t>
                      </a:r>
                      <a:endParaRPr lang="en-US" sz="12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0070C0"/>
                    </a:solidFill>
                  </a:tcPr>
                </a:tc>
                <a:tc>
                  <a:txBody>
                    <a:bodyPr/>
                    <a:lstStyle/>
                    <a:p>
                      <a:pPr algn="ctr" fontAlgn="ctr"/>
                      <a:r>
                        <a:rPr lang="en-US" sz="1200" b="1"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Trainer</a:t>
                      </a:r>
                      <a:endParaRPr lang="en-US" sz="1200" b="1"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0070C0"/>
                    </a:solidFill>
                  </a:tcPr>
                </a:tc>
                <a:extLst>
                  <a:ext uri="{0D108BD9-81ED-4DB2-BD59-A6C34878D82A}">
                    <a16:rowId xmlns:a16="http://schemas.microsoft.com/office/drawing/2014/main" val="10000"/>
                  </a:ext>
                </a:extLst>
              </a:tr>
              <a:tr h="2453187">
                <a:tc>
                  <a:txBody>
                    <a:bodyPr/>
                    <a:lstStyle/>
                    <a:p>
                      <a:pPr algn="ctr" fontAlgn="ctr"/>
                      <a:r>
                        <a:rPr lang="en-US" altLang="ja-JP" sz="1200"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a:lnSpc>
                          <a:spcPts val="1800"/>
                        </a:lnSpc>
                        <a:spcAft>
                          <a:spcPts val="0"/>
                        </a:spcAft>
                      </a:pPr>
                      <a:r>
                        <a:rPr lang="en-US" altLang="ja-JP" sz="1200" dirty="0">
                          <a:effectLst/>
                          <a:latin typeface="Meiryo UI" panose="020B0604030504040204" pitchFamily="50" charset="-128"/>
                          <a:ea typeface="Meiryo UI" panose="020B0604030504040204" pitchFamily="50" charset="-128"/>
                          <a:cs typeface="Meiryo UI" panose="020B0604030504040204" pitchFamily="50" charset="-128"/>
                        </a:rPr>
                        <a:t>Development for Palm</a:t>
                      </a:r>
                      <a:r>
                        <a:rPr lang="en-US" altLang="ja-JP" sz="1200" baseline="0" dirty="0">
                          <a:effectLst/>
                          <a:latin typeface="Meiryo UI" panose="020B0604030504040204" pitchFamily="50" charset="-128"/>
                          <a:ea typeface="Meiryo UI" panose="020B0604030504040204" pitchFamily="50" charset="-128"/>
                          <a:cs typeface="Meiryo UI" panose="020B0604030504040204" pitchFamily="50" charset="-128"/>
                        </a:rPr>
                        <a:t> Oil Mill Effluent (POME) treatment technology</a:t>
                      </a: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tc>
                <a:tc>
                  <a:txBody>
                    <a:bodyPr/>
                    <a:lstStyle/>
                    <a:p>
                      <a:pPr marL="0" marR="0" indent="0" algn="l" defTabSz="987461" rtl="0" eaLnBrk="1" fontAlgn="auto" latinLnBrk="0" hangingPunct="1">
                        <a:lnSpc>
                          <a:spcPts val="1800"/>
                        </a:lnSpc>
                        <a:spcBef>
                          <a:spcPts val="0"/>
                        </a:spcBef>
                        <a:spcAft>
                          <a:spcPts val="0"/>
                        </a:spcAft>
                        <a:buClrTx/>
                        <a:buSzTx/>
                        <a:buFontTx/>
                        <a:buNone/>
                        <a:tabLst/>
                        <a:defRPr/>
                      </a:pPr>
                      <a:r>
                        <a:rPr lang="en-US" altLang="ja-JP" sz="1200" dirty="0">
                          <a:effectLst/>
                          <a:latin typeface="Meiryo UI" panose="020B0604030504040204" pitchFamily="50" charset="-128"/>
                          <a:ea typeface="Meiryo UI" panose="020B0604030504040204" pitchFamily="50" charset="-128"/>
                          <a:cs typeface="Meiryo UI" panose="020B0604030504040204" pitchFamily="50" charset="-128"/>
                        </a:rPr>
                        <a:t>(POME)</a:t>
                      </a:r>
                    </a:p>
                    <a:p>
                      <a:pPr marL="0" marR="0" indent="0" algn="l" defTabSz="987461" rtl="0" eaLnBrk="1" fontAlgn="auto" latinLnBrk="0" hangingPunct="1">
                        <a:lnSpc>
                          <a:spcPts val="1800"/>
                        </a:lnSpc>
                        <a:spcBef>
                          <a:spcPts val="0"/>
                        </a:spcBef>
                        <a:spcAft>
                          <a:spcPts val="0"/>
                        </a:spcAft>
                        <a:buClrTx/>
                        <a:buSzTx/>
                        <a:buFontTx/>
                        <a:buNone/>
                        <a:tabLst/>
                        <a:defRPr/>
                      </a:pPr>
                      <a:r>
                        <a:rPr lang="ja-JP" altLang="en-US" sz="1200"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effectLst/>
                          <a:latin typeface="Meiryo UI" panose="020B0604030504040204" pitchFamily="50" charset="-128"/>
                          <a:ea typeface="Meiryo UI" panose="020B0604030504040204" pitchFamily="50" charset="-128"/>
                          <a:cs typeface="Meiryo UI" panose="020B0604030504040204" pitchFamily="50" charset="-128"/>
                        </a:rPr>
                        <a:t>Technical</a:t>
                      </a:r>
                      <a:r>
                        <a:rPr lang="en-US" altLang="ja-JP" sz="1200" baseline="0" dirty="0">
                          <a:effectLst/>
                          <a:latin typeface="Meiryo UI" panose="020B0604030504040204" pitchFamily="50" charset="-128"/>
                          <a:ea typeface="Meiryo UI" panose="020B0604030504040204" pitchFamily="50" charset="-128"/>
                          <a:cs typeface="Meiryo UI" panose="020B0604030504040204" pitchFamily="50" charset="-128"/>
                        </a:rPr>
                        <a:t> evaluation and optimization of IHI POME treatment system which realize biochemical oxygen demand (BOD) reduction and greenhouse gas (GHG) capturing in addition to oil extract rate (OER) improvement based on the operation result of demonstration plant in Malaysia.</a:t>
                      </a:r>
                    </a:p>
                    <a:p>
                      <a:pPr marL="0" marR="0" indent="0" algn="l" defTabSz="987461" rtl="0" eaLnBrk="1" fontAlgn="auto" latinLnBrk="0" hangingPunct="1">
                        <a:lnSpc>
                          <a:spcPts val="1800"/>
                        </a:lnSpc>
                        <a:spcBef>
                          <a:spcPts val="0"/>
                        </a:spcBef>
                        <a:spcAft>
                          <a:spcPts val="0"/>
                        </a:spcAft>
                        <a:buClrTx/>
                        <a:buSzTx/>
                        <a:buFontTx/>
                        <a:buNone/>
                        <a:tabLst/>
                        <a:defRPr/>
                      </a:pPr>
                      <a:r>
                        <a:rPr lang="en-US" altLang="ja-JP" sz="1200" baseline="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aseline="0"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baseline="0" dirty="0">
                          <a:effectLst/>
                          <a:latin typeface="Meiryo UI" panose="020B0604030504040204" pitchFamily="50" charset="-128"/>
                          <a:ea typeface="Meiryo UI" panose="020B0604030504040204" pitchFamily="50" charset="-128"/>
                          <a:cs typeface="Meiryo UI" panose="020B0604030504040204" pitchFamily="50" charset="-128"/>
                        </a:rPr>
                        <a:t>Simulating GHG reduction and OER improvement effect of IHI POME</a:t>
                      </a:r>
                      <a:r>
                        <a:rPr lang="ja-JP" altLang="en-US" sz="1200" baseline="0" dirty="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200" baseline="0" dirty="0">
                          <a:effectLst/>
                          <a:latin typeface="Meiryo UI" panose="020B0604030504040204" pitchFamily="50" charset="-128"/>
                          <a:ea typeface="Meiryo UI" panose="020B0604030504040204" pitchFamily="50" charset="-128"/>
                          <a:cs typeface="Meiryo UI" panose="020B0604030504040204" pitchFamily="50" charset="-128"/>
                        </a:rPr>
                        <a:t>treatment System.</a:t>
                      </a: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tc>
                <a:tc>
                  <a:txBody>
                    <a:bodyPr/>
                    <a:lstStyle/>
                    <a:p>
                      <a:pPr algn="l">
                        <a:lnSpc>
                          <a:spcPts val="1800"/>
                        </a:lnSpc>
                        <a:spcAft>
                          <a:spcPts val="0"/>
                        </a:spcAft>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Messrs. Takahiro</a:t>
                      </a:r>
                      <a:r>
                        <a:rPr kumimoji="1" lang="en-US" altLang="ja-JP" sz="1200" kern="1200" baseline="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OGUMA and Chinatsu MINAGAWA</a:t>
                      </a:r>
                    </a:p>
                    <a:p>
                      <a:pPr algn="l">
                        <a:lnSpc>
                          <a:spcPts val="1800"/>
                        </a:lnSpc>
                        <a:spcAft>
                          <a:spcPts val="0"/>
                        </a:spcAft>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800"/>
                        </a:lnSpc>
                        <a:spcAft>
                          <a:spcPts val="0"/>
                        </a:spcAft>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Environmental Business Gr.,</a:t>
                      </a:r>
                    </a:p>
                    <a:p>
                      <a:pPr algn="just">
                        <a:lnSpc>
                          <a:spcPts val="1800"/>
                        </a:lnSpc>
                        <a:spcAft>
                          <a:spcPts val="0"/>
                        </a:spcAft>
                      </a:pPr>
                      <a:r>
                        <a:rPr lang="en-US" altLang="ja-JP" sz="1200" dirty="0">
                          <a:effectLst/>
                          <a:latin typeface="Meiryo UI" panose="020B0604030504040204" pitchFamily="50" charset="-128"/>
                          <a:ea typeface="Meiryo UI" panose="020B0604030504040204" pitchFamily="50" charset="-128"/>
                          <a:cs typeface="Meiryo UI" panose="020B0604030504040204" pitchFamily="50" charset="-128"/>
                        </a:rPr>
                        <a:t>Business Development Dept.,</a:t>
                      </a:r>
                    </a:p>
                    <a:p>
                      <a:pPr algn="just">
                        <a:lnSpc>
                          <a:spcPts val="1800"/>
                        </a:lnSpc>
                        <a:spcAft>
                          <a:spcPts val="0"/>
                        </a:spcAft>
                      </a:pPr>
                      <a:r>
                        <a:rPr lang="en-US" altLang="ja-JP" sz="1200" dirty="0">
                          <a:effectLst/>
                          <a:latin typeface="Meiryo UI" panose="020B0604030504040204" pitchFamily="50" charset="-128"/>
                          <a:ea typeface="Meiryo UI" panose="020B0604030504040204" pitchFamily="50" charset="-128"/>
                          <a:cs typeface="Meiryo UI" panose="020B0604030504040204" pitchFamily="50" charset="-128"/>
                        </a:rPr>
                        <a:t>Resource, Energy &amp; Environment</a:t>
                      </a:r>
                    </a:p>
                    <a:p>
                      <a:pPr algn="just">
                        <a:lnSpc>
                          <a:spcPts val="1800"/>
                        </a:lnSpc>
                        <a:spcAft>
                          <a:spcPts val="0"/>
                        </a:spcAft>
                      </a:pPr>
                      <a:r>
                        <a:rPr lang="en-US" altLang="ja-JP" sz="1200" dirty="0">
                          <a:effectLst/>
                          <a:latin typeface="Meiryo UI" panose="020B0604030504040204" pitchFamily="50" charset="-128"/>
                          <a:ea typeface="Meiryo UI" panose="020B0604030504040204" pitchFamily="50" charset="-128"/>
                          <a:cs typeface="Meiryo UI" panose="020B0604030504040204" pitchFamily="50" charset="-128"/>
                        </a:rPr>
                        <a:t>Business</a:t>
                      </a:r>
                      <a:r>
                        <a:rPr lang="en-US" altLang="ja-JP" sz="1200" baseline="0" dirty="0">
                          <a:effectLst/>
                          <a:latin typeface="Meiryo UI" panose="020B0604030504040204" pitchFamily="50" charset="-128"/>
                          <a:ea typeface="Meiryo UI" panose="020B0604030504040204" pitchFamily="50" charset="-128"/>
                          <a:cs typeface="Meiryo UI" panose="020B0604030504040204" pitchFamily="50" charset="-128"/>
                        </a:rPr>
                        <a:t> Area,</a:t>
                      </a:r>
                    </a:p>
                    <a:p>
                      <a:pPr algn="just">
                        <a:lnSpc>
                          <a:spcPts val="1800"/>
                        </a:lnSpc>
                        <a:spcAft>
                          <a:spcPts val="0"/>
                        </a:spcAft>
                      </a:pPr>
                      <a:r>
                        <a:rPr lang="en-US" altLang="ja-JP" sz="1200" baseline="0" dirty="0">
                          <a:effectLst/>
                          <a:latin typeface="Meiryo UI" panose="020B0604030504040204" pitchFamily="50" charset="-128"/>
                          <a:ea typeface="Meiryo UI" panose="020B0604030504040204" pitchFamily="50" charset="-128"/>
                          <a:cs typeface="Meiryo UI" panose="020B0604030504040204" pitchFamily="50" charset="-128"/>
                        </a:rPr>
                        <a:t>IHI</a:t>
                      </a:r>
                      <a:endParaRPr lang="ja-JP" altLang="ja-JP" sz="1200" dirty="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800"/>
                        </a:lnSpc>
                        <a:spcAft>
                          <a:spcPts val="0"/>
                        </a:spcAft>
                      </a:pPr>
                      <a:endParaRPr lang="ja-JP" alt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tc>
                <a:extLst>
                  <a:ext uri="{0D108BD9-81ED-4DB2-BD59-A6C34878D82A}">
                    <a16:rowId xmlns:a16="http://schemas.microsoft.com/office/drawing/2014/main" val="10001"/>
                  </a:ext>
                </a:extLst>
              </a:tr>
              <a:tr h="2453187">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just">
                        <a:lnSpc>
                          <a:spcPts val="1800"/>
                        </a:lnSpc>
                        <a:spcAft>
                          <a:spcPts val="0"/>
                        </a:spcAft>
                      </a:pPr>
                      <a:r>
                        <a:rPr lang="en-US" sz="1200" dirty="0">
                          <a:effectLst/>
                          <a:latin typeface="Meiryo UI" panose="020B0604030504040204" pitchFamily="50" charset="-128"/>
                          <a:ea typeface="Meiryo UI" panose="020B0604030504040204" pitchFamily="50" charset="-128"/>
                          <a:cs typeface="Meiryo UI" panose="020B0604030504040204" pitchFamily="50" charset="-128"/>
                        </a:rPr>
                        <a:t>Consideration of relationship between Steam Explosion process and properties of biomass, Construction and Evaluation of model equation to predict explosion performance</a:t>
                      </a: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tc>
                <a:tc>
                  <a:txBody>
                    <a:bodyPr/>
                    <a:lstStyle/>
                    <a:p>
                      <a:pPr algn="just">
                        <a:lnSpc>
                          <a:spcPts val="1800"/>
                        </a:lnSpc>
                        <a:spcAft>
                          <a:spcPts val="0"/>
                        </a:spcAft>
                      </a:pPr>
                      <a:r>
                        <a:rPr lang="en-US" sz="1200" dirty="0">
                          <a:effectLst/>
                          <a:latin typeface="Meiryo UI" panose="020B0604030504040204" pitchFamily="50" charset="-128"/>
                          <a:ea typeface="Meiryo UI" panose="020B0604030504040204" pitchFamily="50" charset="-128"/>
                          <a:cs typeface="Meiryo UI" panose="020B0604030504040204" pitchFamily="50" charset="-128"/>
                        </a:rPr>
                        <a:t>We are trying to apply steam explosion(SE)  technology for crushing biomass. Distributions of biomass particles after SE treatment are different from type of biomass. We would like to ask you to research the reason why particle distributions after SE are different, from the view point of characteristics of biomass, such as structure of biomass and so on, by checking technical papers.</a:t>
                      </a: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800"/>
                        </a:lnSpc>
                        <a:spcAft>
                          <a:spcPts val="0"/>
                        </a:spcAft>
                      </a:pPr>
                      <a:r>
                        <a:rPr lang="ja-JP" sz="1200" dirty="0">
                          <a:effectLst/>
                          <a:latin typeface="Meiryo UI" panose="020B0604030504040204" pitchFamily="50" charset="-128"/>
                          <a:ea typeface="Meiryo UI" panose="020B0604030504040204" pitchFamily="50" charset="-128"/>
                          <a:cs typeface="Meiryo UI" panose="020B0604030504040204" pitchFamily="50" charset="-128"/>
                        </a:rPr>
                        <a:t>※</a:t>
                      </a:r>
                      <a:r>
                        <a:rPr lang="en-US" sz="1200" dirty="0">
                          <a:effectLst/>
                          <a:latin typeface="Meiryo UI" panose="020B0604030504040204" pitchFamily="50" charset="-128"/>
                          <a:ea typeface="Meiryo UI" panose="020B0604030504040204" pitchFamily="50" charset="-128"/>
                          <a:cs typeface="Meiryo UI" panose="020B0604030504040204" pitchFamily="50" charset="-128"/>
                        </a:rPr>
                        <a:t>Steam Explosion</a:t>
                      </a:r>
                      <a:r>
                        <a:rPr lang="ja-JP" sz="1200" dirty="0">
                          <a:effectLst/>
                          <a:latin typeface="Meiryo UI" panose="020B0604030504040204" pitchFamily="50" charset="-128"/>
                          <a:ea typeface="Meiryo UI" panose="020B0604030504040204" pitchFamily="50" charset="-128"/>
                          <a:cs typeface="Meiryo UI" panose="020B0604030504040204" pitchFamily="50" charset="-128"/>
                        </a:rPr>
                        <a:t>：</a:t>
                      </a:r>
                      <a:r>
                        <a:rPr lang="en-US" sz="1200" dirty="0">
                          <a:effectLst/>
                          <a:latin typeface="Meiryo UI" panose="020B0604030504040204" pitchFamily="50" charset="-128"/>
                          <a:ea typeface="Meiryo UI" panose="020B0604030504040204" pitchFamily="50" charset="-128"/>
                          <a:cs typeface="Meiryo UI" panose="020B0604030504040204" pitchFamily="50" charset="-128"/>
                        </a:rPr>
                        <a:t>A method of processing biomass at high temperature and pressure, and crushing it by reducing pressure instantly.</a:t>
                      </a: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tc>
                <a:tc>
                  <a:txBody>
                    <a:bodyPr/>
                    <a:lstStyle/>
                    <a:p>
                      <a:pPr algn="just">
                        <a:lnSpc>
                          <a:spcPts val="1800"/>
                        </a:lnSpc>
                        <a:spcAft>
                          <a:spcPts val="0"/>
                        </a:spcAft>
                      </a:pPr>
                      <a:r>
                        <a:rPr lang="en-US" sz="1200" dirty="0">
                          <a:effectLst/>
                          <a:latin typeface="Meiryo UI" panose="020B0604030504040204" pitchFamily="50" charset="-128"/>
                          <a:ea typeface="Meiryo UI" panose="020B0604030504040204" pitchFamily="50" charset="-128"/>
                          <a:cs typeface="Meiryo UI" panose="020B0604030504040204" pitchFamily="50" charset="-128"/>
                        </a:rPr>
                        <a:t>Takuya </a:t>
                      </a:r>
                      <a:r>
                        <a:rPr lang="en-US" sz="1200" dirty="0" err="1">
                          <a:effectLst/>
                          <a:latin typeface="Meiryo UI" panose="020B0604030504040204" pitchFamily="50" charset="-128"/>
                          <a:ea typeface="Meiryo UI" panose="020B0604030504040204" pitchFamily="50" charset="-128"/>
                          <a:cs typeface="Meiryo UI" panose="020B0604030504040204" pitchFamily="50" charset="-128"/>
                        </a:rPr>
                        <a:t>Kishida</a:t>
                      </a:r>
                      <a:endParaRPr lang="en-US" sz="12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800"/>
                        </a:lnSpc>
                        <a:spcAft>
                          <a:spcPts val="0"/>
                        </a:spcAft>
                      </a:pPr>
                      <a:endParaRPr lang="en-US" altLang="ja-JP" sz="12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800"/>
                        </a:lnSpc>
                        <a:spcAft>
                          <a:spcPts val="0"/>
                        </a:spcAft>
                      </a:pPr>
                      <a:r>
                        <a:rPr lang="en-US" altLang="ja-JP" sz="1200" dirty="0">
                          <a:effectLst/>
                          <a:latin typeface="Meiryo UI" panose="020B0604030504040204" pitchFamily="50" charset="-128"/>
                          <a:ea typeface="Meiryo UI" panose="020B0604030504040204" pitchFamily="50" charset="-128"/>
                          <a:cs typeface="Meiryo UI" panose="020B0604030504040204" pitchFamily="50" charset="-128"/>
                        </a:rPr>
                        <a:t>Chemical Engineering Gr.,</a:t>
                      </a:r>
                    </a:p>
                    <a:p>
                      <a:pPr algn="just">
                        <a:lnSpc>
                          <a:spcPts val="1800"/>
                        </a:lnSpc>
                        <a:spcAft>
                          <a:spcPts val="0"/>
                        </a:spcAft>
                      </a:pPr>
                      <a:r>
                        <a:rPr lang="en-US" altLang="ja-JP" sz="1200" dirty="0">
                          <a:effectLst/>
                          <a:latin typeface="Meiryo UI" panose="020B0604030504040204" pitchFamily="50" charset="-128"/>
                          <a:ea typeface="Meiryo UI" panose="020B0604030504040204" pitchFamily="50" charset="-128"/>
                          <a:cs typeface="Meiryo UI" panose="020B0604030504040204" pitchFamily="50" charset="-128"/>
                        </a:rPr>
                        <a:t>Technology &amp; Intelligence Integration, </a:t>
                      </a:r>
                    </a:p>
                    <a:p>
                      <a:pPr algn="just">
                        <a:lnSpc>
                          <a:spcPts val="1800"/>
                        </a:lnSpc>
                        <a:spcAft>
                          <a:spcPts val="0"/>
                        </a:spcAft>
                      </a:pPr>
                      <a:r>
                        <a:rPr lang="en-US" altLang="ja-JP" sz="1200" dirty="0">
                          <a:effectLst/>
                          <a:latin typeface="Meiryo UI" panose="020B0604030504040204" pitchFamily="50" charset="-128"/>
                          <a:ea typeface="Meiryo UI" panose="020B0604030504040204" pitchFamily="50" charset="-128"/>
                          <a:cs typeface="Meiryo UI" panose="020B0604030504040204" pitchFamily="50" charset="-128"/>
                        </a:rPr>
                        <a:t>IHI</a:t>
                      </a:r>
                    </a:p>
                    <a:p>
                      <a:pPr algn="just">
                        <a:lnSpc>
                          <a:spcPts val="1800"/>
                        </a:lnSpc>
                        <a:spcAft>
                          <a:spcPts val="0"/>
                        </a:spcAft>
                      </a:pPr>
                      <a:endParaRPr lang="ja-JP" sz="12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68901488"/>
      </p:ext>
    </p:extLst>
  </p:cSld>
  <p:clrMapOvr>
    <a:masterClrMapping/>
  </p:clrMapOvr>
</p:sld>
</file>

<file path=ppt/theme/theme1.xml><?xml version="1.0" encoding="utf-8"?>
<a:theme xmlns:a="http://schemas.openxmlformats.org/drawingml/2006/main" name="IHI　Corporation">
  <a:themeElements>
    <a:clrScheme name="IHI Corporation">
      <a:dk1>
        <a:sysClr val="windowText" lastClr="000000"/>
      </a:dk1>
      <a:lt1>
        <a:sysClr val="window" lastClr="FFFFFF"/>
      </a:lt1>
      <a:dk2>
        <a:srgbClr val="AA9BC9"/>
      </a:dk2>
      <a:lt2>
        <a:srgbClr val="DADADA"/>
      </a:lt2>
      <a:accent1>
        <a:srgbClr val="83A4D1"/>
      </a:accent1>
      <a:accent2>
        <a:srgbClr val="38BEE2"/>
      </a:accent2>
      <a:accent3>
        <a:srgbClr val="5CBEA4"/>
      </a:accent3>
      <a:accent4>
        <a:srgbClr val="7CBC3C"/>
      </a:accent4>
      <a:accent5>
        <a:srgbClr val="C89E28"/>
      </a:accent5>
      <a:accent6>
        <a:srgbClr val="FB8265"/>
      </a:accent6>
      <a:hlink>
        <a:srgbClr val="0000FF"/>
      </a:hlink>
      <a:folHlink>
        <a:srgbClr val="800080"/>
      </a:folHlink>
    </a:clrScheme>
    <a:fontScheme name="ＩＨＩ Corpor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DE6F3"/>
        </a:solidFill>
        <a:ln w="9525">
          <a:solidFill>
            <a:srgbClr val="00000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fontAlgn="ctr" hangingPunct="0">
          <a:defRPr kumimoji="1" sz="1400" smtClean="0">
            <a:solidFill>
              <a:schemeClr val="tx1"/>
            </a:solidFill>
            <a:latin typeface="Arial" pitchFamily="34" charset="0"/>
            <a:ea typeface="ＭＳ Ｐゴシック"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rtl="0" fontAlgn="ctr" hangingPunct="0">
          <a:spcBef>
            <a:spcPct val="0"/>
          </a:spcBef>
          <a:spcAft>
            <a:spcPct val="0"/>
          </a:spcAft>
          <a:defRPr kumimoji="1" sz="1400" kern="1200" dirty="0" smtClean="0">
            <a:solidFill>
              <a:srgbClr val="000000"/>
            </a:solidFill>
            <a:latin typeface="Arial" pitchFamily="34" charset="0"/>
            <a:ea typeface="ＭＳ Ｐゴシック" charset="-128"/>
            <a:cs typeface="+mn-cs"/>
          </a:defRPr>
        </a:defPPr>
      </a:lstStyle>
    </a:txDef>
  </a:objectDefaults>
  <a:extraClrSchemeLst/>
</a:theme>
</file>

<file path=ppt/theme/theme2.xml><?xml version="1.0" encoding="utf-8"?>
<a:theme xmlns:a="http://schemas.openxmlformats.org/drawingml/2006/main" name="Office テーマ">
  <a:themeElements>
    <a:clrScheme name="IHI Corporation">
      <a:dk1>
        <a:sysClr val="windowText" lastClr="000000"/>
      </a:dk1>
      <a:lt1>
        <a:sysClr val="window" lastClr="FFFFFF"/>
      </a:lt1>
      <a:dk2>
        <a:srgbClr val="AA9BC9"/>
      </a:dk2>
      <a:lt2>
        <a:srgbClr val="DADADA"/>
      </a:lt2>
      <a:accent1>
        <a:srgbClr val="83A4D1"/>
      </a:accent1>
      <a:accent2>
        <a:srgbClr val="38BEE2"/>
      </a:accent2>
      <a:accent3>
        <a:srgbClr val="5CBEA4"/>
      </a:accent3>
      <a:accent4>
        <a:srgbClr val="7CBC3C"/>
      </a:accent4>
      <a:accent5>
        <a:srgbClr val="C89E28"/>
      </a:accent5>
      <a:accent6>
        <a:srgbClr val="FB8265"/>
      </a:accent6>
      <a:hlink>
        <a:srgbClr val="0000FF"/>
      </a:hlink>
      <a:folHlink>
        <a:srgbClr val="800080"/>
      </a:folHlink>
    </a:clrScheme>
    <a:fontScheme name="ＩＨＩ Corpor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IHI Corporation">
      <a:dk1>
        <a:sysClr val="windowText" lastClr="000000"/>
      </a:dk1>
      <a:lt1>
        <a:sysClr val="window" lastClr="FFFFFF"/>
      </a:lt1>
      <a:dk2>
        <a:srgbClr val="AA9BC9"/>
      </a:dk2>
      <a:lt2>
        <a:srgbClr val="DADADA"/>
      </a:lt2>
      <a:accent1>
        <a:srgbClr val="83A4D1"/>
      </a:accent1>
      <a:accent2>
        <a:srgbClr val="38BEE2"/>
      </a:accent2>
      <a:accent3>
        <a:srgbClr val="5CBEA4"/>
      </a:accent3>
      <a:accent4>
        <a:srgbClr val="7CBC3C"/>
      </a:accent4>
      <a:accent5>
        <a:srgbClr val="C89E28"/>
      </a:accent5>
      <a:accent6>
        <a:srgbClr val="FB8265"/>
      </a:accent6>
      <a:hlink>
        <a:srgbClr val="0000FF"/>
      </a:hlink>
      <a:folHlink>
        <a:srgbClr val="800080"/>
      </a:folHlink>
    </a:clrScheme>
    <a:fontScheme name="ＩＨＩ Corpor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349</Words>
  <Application>Microsoft Office PowerPoint</Application>
  <PresentationFormat>Custom</PresentationFormat>
  <Paragraphs>62</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Meiryo UI</vt:lpstr>
      <vt:lpstr>ＭＳ Ｐゴシック</vt:lpstr>
      <vt:lpstr>ＭＳ Ｐ明朝</vt:lpstr>
      <vt:lpstr>Arial</vt:lpstr>
      <vt:lpstr>Wingdings</vt:lpstr>
      <vt:lpstr>IHI　Corporation</vt:lpstr>
      <vt:lpstr>Call of 2019 IHI International Internship Program</vt:lpstr>
      <vt:lpstr>Internship themes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2013-04-10T21:32:59Z</dcterms:created>
  <dcterms:modified xsi:type="dcterms:W3CDTF">2019-06-28T03:09:19Z</dcterms:modified>
</cp:coreProperties>
</file>